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7" r:id="rId2"/>
    <p:sldId id="257" r:id="rId3"/>
    <p:sldId id="264" r:id="rId4"/>
    <p:sldId id="258" r:id="rId5"/>
    <p:sldId id="259" r:id="rId6"/>
    <p:sldId id="260" r:id="rId7"/>
    <p:sldId id="262" r:id="rId8"/>
    <p:sldId id="261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61F1AB-ABE0-4758-BFEB-D890FC7D8489}" v="15" dt="2019-04-03T17:57:14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ulud kh" userId="589117e0f02ddf69" providerId="LiveId" clId="{2361F1AB-ABE0-4758-BFEB-D890FC7D8489}"/>
    <pc:docChg chg="modSld">
      <pc:chgData name="khulud kh" userId="589117e0f02ddf69" providerId="LiveId" clId="{2361F1AB-ABE0-4758-BFEB-D890FC7D8489}" dt="2019-04-03T20:25:57.638" v="238" actId="20577"/>
      <pc:docMkLst>
        <pc:docMk/>
      </pc:docMkLst>
      <pc:sldChg chg="addSp">
        <pc:chgData name="khulud kh" userId="589117e0f02ddf69" providerId="LiveId" clId="{2361F1AB-ABE0-4758-BFEB-D890FC7D8489}" dt="2019-04-03T17:50:15.572" v="4"/>
        <pc:sldMkLst>
          <pc:docMk/>
          <pc:sldMk cId="487951633" sldId="257"/>
        </pc:sldMkLst>
        <pc:spChg chg="add">
          <ac:chgData name="khulud kh" userId="589117e0f02ddf69" providerId="LiveId" clId="{2361F1AB-ABE0-4758-BFEB-D890FC7D8489}" dt="2019-04-03T17:50:15.572" v="4"/>
          <ac:spMkLst>
            <pc:docMk/>
            <pc:sldMk cId="487951633" sldId="257"/>
            <ac:spMk id="5" creationId="{E55DD287-A2C0-4871-8BD0-0BDAAA5AEB2E}"/>
          </ac:spMkLst>
        </pc:spChg>
      </pc:sldChg>
      <pc:sldChg chg="addSp modSp">
        <pc:chgData name="khulud kh" userId="589117e0f02ddf69" providerId="LiveId" clId="{2361F1AB-ABE0-4758-BFEB-D890FC7D8489}" dt="2019-04-03T17:50:34.006" v="7" actId="1076"/>
        <pc:sldMkLst>
          <pc:docMk/>
          <pc:sldMk cId="3132469110" sldId="258"/>
        </pc:sldMkLst>
        <pc:spChg chg="add">
          <ac:chgData name="khulud kh" userId="589117e0f02ddf69" providerId="LiveId" clId="{2361F1AB-ABE0-4758-BFEB-D890FC7D8489}" dt="2019-04-03T17:50:31.424" v="6"/>
          <ac:spMkLst>
            <pc:docMk/>
            <pc:sldMk cId="3132469110" sldId="258"/>
            <ac:spMk id="9" creationId="{61A14DFA-A5C4-4690-9D4E-E9EAE969772A}"/>
          </ac:spMkLst>
        </pc:spChg>
        <pc:picChg chg="mod">
          <ac:chgData name="khulud kh" userId="589117e0f02ddf69" providerId="LiveId" clId="{2361F1AB-ABE0-4758-BFEB-D890FC7D8489}" dt="2019-04-03T17:50:34.006" v="7" actId="1076"/>
          <ac:picMkLst>
            <pc:docMk/>
            <pc:sldMk cId="3132469110" sldId="258"/>
            <ac:picMk id="8202" creationId="{00000000-0000-0000-0000-000000000000}"/>
          </ac:picMkLst>
        </pc:picChg>
      </pc:sldChg>
      <pc:sldChg chg="addSp modSp">
        <pc:chgData name="khulud kh" userId="589117e0f02ddf69" providerId="LiveId" clId="{2361F1AB-ABE0-4758-BFEB-D890FC7D8489}" dt="2019-04-03T17:54:19.393" v="105" actId="20577"/>
        <pc:sldMkLst>
          <pc:docMk/>
          <pc:sldMk cId="36161563" sldId="259"/>
        </pc:sldMkLst>
        <pc:spChg chg="mod">
          <ac:chgData name="khulud kh" userId="589117e0f02ddf69" providerId="LiveId" clId="{2361F1AB-ABE0-4758-BFEB-D890FC7D8489}" dt="2019-04-03T17:54:19.393" v="105" actId="20577"/>
          <ac:spMkLst>
            <pc:docMk/>
            <pc:sldMk cId="36161563" sldId="259"/>
            <ac:spMk id="2" creationId="{00000000-0000-0000-0000-000000000000}"/>
          </ac:spMkLst>
        </pc:spChg>
        <pc:spChg chg="add mod">
          <ac:chgData name="khulud kh" userId="589117e0f02ddf69" providerId="LiveId" clId="{2361F1AB-ABE0-4758-BFEB-D890FC7D8489}" dt="2019-04-03T17:52:20.732" v="62" actId="1076"/>
          <ac:spMkLst>
            <pc:docMk/>
            <pc:sldMk cId="36161563" sldId="259"/>
            <ac:spMk id="8" creationId="{5EEFD1A5-B8AC-4E09-BC31-0A47343D9A5B}"/>
          </ac:spMkLst>
        </pc:spChg>
      </pc:sldChg>
      <pc:sldChg chg="addSp">
        <pc:chgData name="khulud kh" userId="589117e0f02ddf69" providerId="LiveId" clId="{2361F1AB-ABE0-4758-BFEB-D890FC7D8489}" dt="2019-04-03T17:52:24.759" v="63"/>
        <pc:sldMkLst>
          <pc:docMk/>
          <pc:sldMk cId="2533983510" sldId="260"/>
        </pc:sldMkLst>
        <pc:spChg chg="add">
          <ac:chgData name="khulud kh" userId="589117e0f02ddf69" providerId="LiveId" clId="{2361F1AB-ABE0-4758-BFEB-D890FC7D8489}" dt="2019-04-03T17:52:24.759" v="63"/>
          <ac:spMkLst>
            <pc:docMk/>
            <pc:sldMk cId="2533983510" sldId="260"/>
            <ac:spMk id="4" creationId="{D613A9D3-1FDC-439E-B546-FDE8656D9884}"/>
          </ac:spMkLst>
        </pc:spChg>
      </pc:sldChg>
      <pc:sldChg chg="addSp">
        <pc:chgData name="khulud kh" userId="589117e0f02ddf69" providerId="LiveId" clId="{2361F1AB-ABE0-4758-BFEB-D890FC7D8489}" dt="2019-04-03T17:52:35.183" v="65"/>
        <pc:sldMkLst>
          <pc:docMk/>
          <pc:sldMk cId="295956813" sldId="261"/>
        </pc:sldMkLst>
        <pc:spChg chg="add">
          <ac:chgData name="khulud kh" userId="589117e0f02ddf69" providerId="LiveId" clId="{2361F1AB-ABE0-4758-BFEB-D890FC7D8489}" dt="2019-04-03T17:52:35.183" v="65"/>
          <ac:spMkLst>
            <pc:docMk/>
            <pc:sldMk cId="295956813" sldId="261"/>
            <ac:spMk id="4" creationId="{5ACF0F5E-1715-49BE-9964-6A034C8DEA71}"/>
          </ac:spMkLst>
        </pc:spChg>
      </pc:sldChg>
      <pc:sldChg chg="addSp modSp">
        <pc:chgData name="khulud kh" userId="589117e0f02ddf69" providerId="LiveId" clId="{2361F1AB-ABE0-4758-BFEB-D890FC7D8489}" dt="2019-04-03T17:54:51.033" v="132" actId="20577"/>
        <pc:sldMkLst>
          <pc:docMk/>
          <pc:sldMk cId="386942937" sldId="262"/>
        </pc:sldMkLst>
        <pc:spChg chg="mod">
          <ac:chgData name="khulud kh" userId="589117e0f02ddf69" providerId="LiveId" clId="{2361F1AB-ABE0-4758-BFEB-D890FC7D8489}" dt="2019-04-03T17:54:51.033" v="132" actId="20577"/>
          <ac:spMkLst>
            <pc:docMk/>
            <pc:sldMk cId="386942937" sldId="262"/>
            <ac:spMk id="3" creationId="{00000000-0000-0000-0000-000000000000}"/>
          </ac:spMkLst>
        </pc:spChg>
        <pc:spChg chg="add">
          <ac:chgData name="khulud kh" userId="589117e0f02ddf69" providerId="LiveId" clId="{2361F1AB-ABE0-4758-BFEB-D890FC7D8489}" dt="2019-04-03T17:52:28.602" v="64"/>
          <ac:spMkLst>
            <pc:docMk/>
            <pc:sldMk cId="386942937" sldId="262"/>
            <ac:spMk id="4" creationId="{A725D1D4-3E77-44C3-A9E9-D0BF39D4D029}"/>
          </ac:spMkLst>
        </pc:spChg>
      </pc:sldChg>
      <pc:sldChg chg="addSp modSp">
        <pc:chgData name="khulud kh" userId="589117e0f02ddf69" providerId="LiveId" clId="{2361F1AB-ABE0-4758-BFEB-D890FC7D8489}" dt="2019-04-03T17:52:53.772" v="69" actId="1076"/>
        <pc:sldMkLst>
          <pc:docMk/>
          <pc:sldMk cId="1116121253" sldId="263"/>
        </pc:sldMkLst>
        <pc:spChg chg="add">
          <ac:chgData name="khulud kh" userId="589117e0f02ddf69" providerId="LiveId" clId="{2361F1AB-ABE0-4758-BFEB-D890FC7D8489}" dt="2019-04-03T17:52:51.073" v="68"/>
          <ac:spMkLst>
            <pc:docMk/>
            <pc:sldMk cId="1116121253" sldId="263"/>
            <ac:spMk id="6" creationId="{9050112D-9E1E-4A84-A75D-F8A2A935892E}"/>
          </ac:spMkLst>
        </pc:spChg>
        <pc:picChg chg="mod">
          <ac:chgData name="khulud kh" userId="589117e0f02ddf69" providerId="LiveId" clId="{2361F1AB-ABE0-4758-BFEB-D890FC7D8489}" dt="2019-04-03T17:52:53.772" v="69" actId="1076"/>
          <ac:picMkLst>
            <pc:docMk/>
            <pc:sldMk cId="1116121253" sldId="263"/>
            <ac:picMk id="2052" creationId="{00000000-0000-0000-0000-000000000000}"/>
          </ac:picMkLst>
        </pc:picChg>
      </pc:sldChg>
      <pc:sldChg chg="addSp modSp">
        <pc:chgData name="khulud kh" userId="589117e0f02ddf69" providerId="LiveId" clId="{2361F1AB-ABE0-4758-BFEB-D890FC7D8489}" dt="2019-04-03T17:53:56.459" v="90" actId="20577"/>
        <pc:sldMkLst>
          <pc:docMk/>
          <pc:sldMk cId="950931715" sldId="264"/>
        </pc:sldMkLst>
        <pc:spChg chg="mod">
          <ac:chgData name="khulud kh" userId="589117e0f02ddf69" providerId="LiveId" clId="{2361F1AB-ABE0-4758-BFEB-D890FC7D8489}" dt="2019-04-03T17:53:56.459" v="90" actId="20577"/>
          <ac:spMkLst>
            <pc:docMk/>
            <pc:sldMk cId="950931715" sldId="264"/>
            <ac:spMk id="2" creationId="{00000000-0000-0000-0000-000000000000}"/>
          </ac:spMkLst>
        </pc:spChg>
        <pc:spChg chg="add">
          <ac:chgData name="khulud kh" userId="589117e0f02ddf69" providerId="LiveId" clId="{2361F1AB-ABE0-4758-BFEB-D890FC7D8489}" dt="2019-04-03T17:50:22.327" v="5"/>
          <ac:spMkLst>
            <pc:docMk/>
            <pc:sldMk cId="950931715" sldId="264"/>
            <ac:spMk id="4" creationId="{94AF9DBF-0F85-413D-B1A9-DFF82B9B36A1}"/>
          </ac:spMkLst>
        </pc:spChg>
      </pc:sldChg>
      <pc:sldChg chg="addSp modSp">
        <pc:chgData name="khulud kh" userId="589117e0f02ddf69" providerId="LiveId" clId="{2361F1AB-ABE0-4758-BFEB-D890FC7D8489}" dt="2019-04-03T20:25:57.638" v="238" actId="20577"/>
        <pc:sldMkLst>
          <pc:docMk/>
          <pc:sldMk cId="2289624394" sldId="265"/>
        </pc:sldMkLst>
        <pc:spChg chg="mod">
          <ac:chgData name="khulud kh" userId="589117e0f02ddf69" providerId="LiveId" clId="{2361F1AB-ABE0-4758-BFEB-D890FC7D8489}" dt="2019-04-03T20:25:57.638" v="238" actId="20577"/>
          <ac:spMkLst>
            <pc:docMk/>
            <pc:sldMk cId="2289624394" sldId="265"/>
            <ac:spMk id="3" creationId="{00000000-0000-0000-0000-000000000000}"/>
          </ac:spMkLst>
        </pc:spChg>
        <pc:spChg chg="add">
          <ac:chgData name="khulud kh" userId="589117e0f02ddf69" providerId="LiveId" clId="{2361F1AB-ABE0-4758-BFEB-D890FC7D8489}" dt="2019-04-03T17:52:38.958" v="66"/>
          <ac:spMkLst>
            <pc:docMk/>
            <pc:sldMk cId="2289624394" sldId="265"/>
            <ac:spMk id="6" creationId="{DBEC9850-07B6-4706-92CC-BA0A85A31C1A}"/>
          </ac:spMkLst>
        </pc:spChg>
        <pc:picChg chg="mod">
          <ac:chgData name="khulud kh" userId="589117e0f02ddf69" providerId="LiveId" clId="{2361F1AB-ABE0-4758-BFEB-D890FC7D8489}" dt="2019-04-03T17:52:44.221" v="67" actId="1076"/>
          <ac:picMkLst>
            <pc:docMk/>
            <pc:sldMk cId="2289624394" sldId="265"/>
            <ac:picMk id="5" creationId="{00000000-0000-0000-0000-000000000000}"/>
          </ac:picMkLst>
        </pc:picChg>
      </pc:sldChg>
      <pc:sldChg chg="addSp modSp">
        <pc:chgData name="khulud kh" userId="589117e0f02ddf69" providerId="LiveId" clId="{2361F1AB-ABE0-4758-BFEB-D890FC7D8489}" dt="2019-04-03T17:57:22.906" v="230" actId="1076"/>
        <pc:sldMkLst>
          <pc:docMk/>
          <pc:sldMk cId="3508992113" sldId="266"/>
        </pc:sldMkLst>
        <pc:spChg chg="mod">
          <ac:chgData name="khulud kh" userId="589117e0f02ddf69" providerId="LiveId" clId="{2361F1AB-ABE0-4758-BFEB-D890FC7D8489}" dt="2019-04-03T17:57:01.919" v="227" actId="20577"/>
          <ac:spMkLst>
            <pc:docMk/>
            <pc:sldMk cId="3508992113" sldId="266"/>
            <ac:spMk id="3" creationId="{00000000-0000-0000-0000-000000000000}"/>
          </ac:spMkLst>
        </pc:spChg>
        <pc:spChg chg="add">
          <ac:chgData name="khulud kh" userId="589117e0f02ddf69" providerId="LiveId" clId="{2361F1AB-ABE0-4758-BFEB-D890FC7D8489}" dt="2019-04-03T17:57:14.390" v="228"/>
          <ac:spMkLst>
            <pc:docMk/>
            <pc:sldMk cId="3508992113" sldId="266"/>
            <ac:spMk id="6" creationId="{CA0291A1-9A9A-4905-8EAE-09D893C201C0}"/>
          </ac:spMkLst>
        </pc:spChg>
        <pc:picChg chg="mod">
          <ac:chgData name="khulud kh" userId="589117e0f02ddf69" providerId="LiveId" clId="{2361F1AB-ABE0-4758-BFEB-D890FC7D8489}" dt="2019-04-03T17:57:22.906" v="230" actId="1076"/>
          <ac:picMkLst>
            <pc:docMk/>
            <pc:sldMk cId="3508992113" sldId="266"/>
            <ac:picMk id="1028" creationId="{00000000-0000-0000-0000-000000000000}"/>
          </ac:picMkLst>
        </pc:picChg>
      </pc:sldChg>
      <pc:sldChg chg="addSp delSp modSp">
        <pc:chgData name="khulud kh" userId="589117e0f02ddf69" providerId="LiveId" clId="{2361F1AB-ABE0-4758-BFEB-D890FC7D8489}" dt="2019-04-03T17:53:45.758" v="88" actId="20577"/>
        <pc:sldMkLst>
          <pc:docMk/>
          <pc:sldMk cId="2617196971" sldId="267"/>
        </pc:sldMkLst>
        <pc:spChg chg="mod">
          <ac:chgData name="khulud kh" userId="589117e0f02ddf69" providerId="LiveId" clId="{2361F1AB-ABE0-4758-BFEB-D890FC7D8489}" dt="2019-04-03T17:53:45.758" v="88" actId="20577"/>
          <ac:spMkLst>
            <pc:docMk/>
            <pc:sldMk cId="2617196971" sldId="267"/>
            <ac:spMk id="2" creationId="{00000000-0000-0000-0000-000000000000}"/>
          </ac:spMkLst>
        </pc:spChg>
        <pc:spChg chg="add del">
          <ac:chgData name="khulud kh" userId="589117e0f02ddf69" providerId="LiveId" clId="{2361F1AB-ABE0-4758-BFEB-D890FC7D8489}" dt="2019-04-03T17:49:22.447" v="1"/>
          <ac:spMkLst>
            <pc:docMk/>
            <pc:sldMk cId="2617196971" sldId="267"/>
            <ac:spMk id="4" creationId="{E16DFAC6-2E6B-4007-A557-C64713299E7E}"/>
          </ac:spMkLst>
        </pc:spChg>
        <pc:spChg chg="add">
          <ac:chgData name="khulud kh" userId="589117e0f02ddf69" providerId="LiveId" clId="{2361F1AB-ABE0-4758-BFEB-D890FC7D8489}" dt="2019-04-03T17:49:43.916" v="2"/>
          <ac:spMkLst>
            <pc:docMk/>
            <pc:sldMk cId="2617196971" sldId="267"/>
            <ac:spMk id="6" creationId="{5B080330-19D3-47C5-88A9-250ABEE23C71}"/>
          </ac:spMkLst>
        </pc:spChg>
        <pc:spChg chg="add">
          <ac:chgData name="khulud kh" userId="589117e0f02ddf69" providerId="LiveId" clId="{2361F1AB-ABE0-4758-BFEB-D890FC7D8489}" dt="2019-04-03T17:50:08.548" v="3"/>
          <ac:spMkLst>
            <pc:docMk/>
            <pc:sldMk cId="2617196971" sldId="267"/>
            <ac:spMk id="7" creationId="{9871D9B3-522F-4205-BAA1-4E6651D5A1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35A8-FAB0-4381-BA81-6B42A08AC1FB}" type="datetimeFigureOut">
              <a:rPr lang="he-IL" smtClean="0"/>
              <a:pPr/>
              <a:t>י"ב/אדר ב/תשפ"ב</a:t>
            </a:fld>
            <a:endParaRPr lang="he-I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DC14AE-D5C9-48F2-9E83-E231585F8DC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35A8-FAB0-4381-BA81-6B42A08AC1FB}" type="datetimeFigureOut">
              <a:rPr lang="he-IL" smtClean="0"/>
              <a:pPr/>
              <a:t>י"ב/אדר ב/תשפ"ב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C14AE-D5C9-48F2-9E83-E231585F8DC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BDC14AE-D5C9-48F2-9E83-E231585F8DC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35A8-FAB0-4381-BA81-6B42A08AC1FB}" type="datetimeFigureOut">
              <a:rPr lang="he-IL" smtClean="0"/>
              <a:pPr/>
              <a:t>י"ב/אדר ב/תשפ"ב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35A8-FAB0-4381-BA81-6B42A08AC1FB}" type="datetimeFigureOut">
              <a:rPr lang="he-IL" smtClean="0"/>
              <a:pPr/>
              <a:t>י"ב/אדר ב/תשפ"ב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BDC14AE-D5C9-48F2-9E83-E231585F8DC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35A8-FAB0-4381-BA81-6B42A08AC1FB}" type="datetimeFigureOut">
              <a:rPr lang="he-IL" smtClean="0"/>
              <a:pPr/>
              <a:t>י"ב/אדר ב/תשפ"ב</a:t>
            </a:fld>
            <a:endParaRPr lang="he-IL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DC14AE-D5C9-48F2-9E83-E231585F8DC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87535A8-FAB0-4381-BA81-6B42A08AC1FB}" type="datetimeFigureOut">
              <a:rPr lang="he-IL" smtClean="0"/>
              <a:pPr/>
              <a:t>י"ב/אדר ב/תשפ"ב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C14AE-D5C9-48F2-9E83-E231585F8DC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35A8-FAB0-4381-BA81-6B42A08AC1FB}" type="datetimeFigureOut">
              <a:rPr lang="he-IL" smtClean="0"/>
              <a:pPr/>
              <a:t>י"ב/אדר ב/תשפ"ב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BDC14AE-D5C9-48F2-9E83-E231585F8DC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35A8-FAB0-4381-BA81-6B42A08AC1FB}" type="datetimeFigureOut">
              <a:rPr lang="he-IL" smtClean="0"/>
              <a:pPr/>
              <a:t>י"ב/אדר ב/תשפ"ב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BDC14AE-D5C9-48F2-9E83-E231585F8DC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35A8-FAB0-4381-BA81-6B42A08AC1FB}" type="datetimeFigureOut">
              <a:rPr lang="he-IL" smtClean="0"/>
              <a:pPr/>
              <a:t>י"ב/אדר ב/תשפ"ב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DC14AE-D5C9-48F2-9E83-E231585F8DC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DC14AE-D5C9-48F2-9E83-E231585F8DC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35A8-FAB0-4381-BA81-6B42A08AC1FB}" type="datetimeFigureOut">
              <a:rPr lang="he-IL" smtClean="0"/>
              <a:pPr/>
              <a:t>י"ב/אדר ב/תשפ"ב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DC14AE-D5C9-48F2-9E83-E231585F8DC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87535A8-FAB0-4381-BA81-6B42A08AC1FB}" type="datetimeFigureOut">
              <a:rPr lang="he-IL" smtClean="0"/>
              <a:pPr/>
              <a:t>י"ב/אדר ב/תשפ"ב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87535A8-FAB0-4381-BA81-6B42A08AC1FB}" type="datetimeFigureOut">
              <a:rPr lang="he-IL" smtClean="0"/>
              <a:pPr/>
              <a:t>י"ב/אדר ב/תשפ"ב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DC14AE-D5C9-48F2-9E83-E231585F8DC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Job search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01752" y="2241376"/>
            <a:ext cx="8503920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e-IL" sz="5400" dirty="0"/>
          </a:p>
          <a:p>
            <a:pPr marL="0" indent="0" algn="ctr">
              <a:buNone/>
            </a:pPr>
            <a:r>
              <a:rPr lang="en-US" sz="2400" dirty="0"/>
              <a:t>Name_____________</a:t>
            </a:r>
            <a:endParaRPr lang="he-IL" sz="2400" dirty="0"/>
          </a:p>
        </p:txBody>
      </p:sp>
      <p:pic>
        <p:nvPicPr>
          <p:cNvPr id="11266" name="Picture 2" descr="http://www.hamagar.co.il/uploads/job%20search/PICJOBSSSS1111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28600"/>
            <a:ext cx="1214446" cy="10093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Arrow: Pentagon 6">
            <a:extLst>
              <a:ext uri="{FF2B5EF4-FFF2-40B4-BE49-F238E27FC236}">
                <a16:creationId xmlns:a16="http://schemas.microsoft.com/office/drawing/2014/main" id="{9871D9B3-522F-4205-BAA1-4E6651D5A129}"/>
              </a:ext>
            </a:extLst>
          </p:cNvPr>
          <p:cNvSpPr/>
          <p:nvPr/>
        </p:nvSpPr>
        <p:spPr>
          <a:xfrm>
            <a:off x="140722" y="260648"/>
            <a:ext cx="1149350" cy="393700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Aft>
                <a:spcPts val="0"/>
              </a:spcAft>
            </a:pPr>
            <a:r>
              <a:rPr lang="en-US" sz="1400" b="1" kern="120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SUPER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C39DB138-F741-4546-8A2A-333440A93D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92696"/>
            <a:ext cx="90678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196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I’m searching for a job in:</a:t>
            </a:r>
            <a:endParaRPr lang="he-IL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357422" y="4214818"/>
            <a:ext cx="464347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157" y="2357442"/>
            <a:ext cx="2286000" cy="17145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https://encrypted-tbn1.gstatic.com/images?q=tbn:ANd9GcQpXd7iFTgaekbwT8ZJeyVhL1mfLDPmoPFVojY3r78tEvKD14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312" y="332656"/>
            <a:ext cx="1214445" cy="955235"/>
          </a:xfrm>
          <a:prstGeom prst="rect">
            <a:avLst/>
          </a:prstGeom>
          <a:noFill/>
        </p:spPr>
      </p:pic>
      <p:sp>
        <p:nvSpPr>
          <p:cNvPr id="6" name="Arrow: Pentagon 5">
            <a:extLst>
              <a:ext uri="{FF2B5EF4-FFF2-40B4-BE49-F238E27FC236}">
                <a16:creationId xmlns:a16="http://schemas.microsoft.com/office/drawing/2014/main" id="{9050112D-9E1E-4A84-A75D-F8A2A935892E}"/>
              </a:ext>
            </a:extLst>
          </p:cNvPr>
          <p:cNvSpPr/>
          <p:nvPr/>
        </p:nvSpPr>
        <p:spPr>
          <a:xfrm>
            <a:off x="140722" y="260648"/>
            <a:ext cx="1149350" cy="393700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Aft>
                <a:spcPts val="0"/>
              </a:spcAft>
            </a:pPr>
            <a:r>
              <a:rPr lang="en-US" sz="1400" b="1" kern="120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SUPER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BC99C2D0-DA7A-414D-BBCA-1B246F77239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28" y="600100"/>
            <a:ext cx="90678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21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do I need to do to find this job</a:t>
            </a:r>
            <a:r>
              <a:rPr lang="he-IL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01752" y="2025352"/>
            <a:ext cx="8503920" cy="4572000"/>
          </a:xfrm>
        </p:spPr>
        <p:txBody>
          <a:bodyPr/>
          <a:lstStyle/>
          <a:p>
            <a:pPr algn="l"/>
            <a:r>
              <a:rPr lang="en-US" dirty="0">
                <a:cs typeface="+mj-cs"/>
              </a:rPr>
              <a:t>Where and whom do I turn to?</a:t>
            </a:r>
          </a:p>
          <a:p>
            <a:pPr algn="l"/>
            <a:r>
              <a:rPr lang="en-US" dirty="0">
                <a:cs typeface="+mj-cs"/>
              </a:rPr>
              <a:t>Preparations</a:t>
            </a:r>
            <a:endParaRPr lang="he-IL" dirty="0">
              <a:cs typeface="+mj-cs"/>
            </a:endParaRPr>
          </a:p>
        </p:txBody>
      </p:sp>
      <p:pic>
        <p:nvPicPr>
          <p:cNvPr id="1026" name="Picture 2" descr="http://blog.tapuz.co.il/ht/images/2706120_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214290"/>
            <a:ext cx="1357322" cy="10047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Arrow: Pentagon 5">
            <a:extLst>
              <a:ext uri="{FF2B5EF4-FFF2-40B4-BE49-F238E27FC236}">
                <a16:creationId xmlns:a16="http://schemas.microsoft.com/office/drawing/2014/main" id="{CA0291A1-9A9A-4905-8EAE-09D893C201C0}"/>
              </a:ext>
            </a:extLst>
          </p:cNvPr>
          <p:cNvSpPr/>
          <p:nvPr/>
        </p:nvSpPr>
        <p:spPr>
          <a:xfrm>
            <a:off x="140722" y="260648"/>
            <a:ext cx="1149350" cy="393700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Aft>
                <a:spcPts val="0"/>
              </a:spcAft>
            </a:pPr>
            <a:r>
              <a:rPr lang="en-US" sz="1400" b="1" kern="120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SUPER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E6B60354-395A-4571-8EAA-A8C4FD5C68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36" y="672108"/>
            <a:ext cx="879172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992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Who am I?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/>
            <a:r>
              <a:rPr lang="en-US" dirty="0">
                <a:cs typeface="+mj-cs"/>
              </a:rPr>
              <a:t>photo</a:t>
            </a:r>
            <a:endParaRPr lang="he-IL" dirty="0">
              <a:cs typeface="+mj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627784" y="1643050"/>
            <a:ext cx="3960440" cy="4450246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endParaRPr lang="he-IL" dirty="0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E55DD287-A2C0-4871-8BD0-0BDAAA5AEB2E}"/>
              </a:ext>
            </a:extLst>
          </p:cNvPr>
          <p:cNvSpPr/>
          <p:nvPr/>
        </p:nvSpPr>
        <p:spPr>
          <a:xfrm>
            <a:off x="140722" y="260648"/>
            <a:ext cx="1149350" cy="393700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Aft>
                <a:spcPts val="0"/>
              </a:spcAft>
            </a:pPr>
            <a:r>
              <a:rPr lang="en-US" sz="1400" b="1" kern="120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SUPER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03F57C3C-296D-4866-8510-8E3F096453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92696"/>
            <a:ext cx="90678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951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he-IL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Personal details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01752" y="1853016"/>
            <a:ext cx="8503920" cy="452831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cs typeface="+mj-cs"/>
              </a:rPr>
              <a:t>Name</a:t>
            </a:r>
          </a:p>
          <a:p>
            <a:pPr algn="l"/>
            <a:r>
              <a:rPr lang="en-US" dirty="0">
                <a:cs typeface="+mj-cs"/>
              </a:rPr>
              <a:t>Age</a:t>
            </a:r>
          </a:p>
          <a:p>
            <a:pPr algn="l"/>
            <a:r>
              <a:rPr lang="en-US" dirty="0">
                <a:cs typeface="+mj-cs"/>
              </a:rPr>
              <a:t>Home address </a:t>
            </a:r>
          </a:p>
          <a:p>
            <a:pPr algn="l"/>
            <a:r>
              <a:rPr lang="en-US" dirty="0">
                <a:cs typeface="+mj-cs"/>
              </a:rPr>
              <a:t>Phone number</a:t>
            </a:r>
          </a:p>
          <a:p>
            <a:pPr algn="l"/>
            <a:r>
              <a:rPr lang="en-US" dirty="0">
                <a:cs typeface="+mj-cs"/>
              </a:rPr>
              <a:t>Name of school</a:t>
            </a:r>
            <a:endParaRPr lang="he-IL" dirty="0"/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94AF9DBF-0F85-413D-B1A9-DFF82B9B36A1}"/>
              </a:ext>
            </a:extLst>
          </p:cNvPr>
          <p:cNvSpPr/>
          <p:nvPr/>
        </p:nvSpPr>
        <p:spPr>
          <a:xfrm>
            <a:off x="140722" y="260648"/>
            <a:ext cx="1149350" cy="393700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Aft>
                <a:spcPts val="0"/>
              </a:spcAft>
            </a:pPr>
            <a:r>
              <a:rPr lang="en-US" sz="1400" b="1" kern="120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SUPER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48DC2E20-8858-4F07-AB23-5DA555A226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92696"/>
            <a:ext cx="90678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3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http://yo-yoo.co.il/painter/img/paints/6857f66bdb617cc49fe3e0474d1cc7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36792"/>
            <a:ext cx="1143008" cy="734754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My fields of interest are: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01752" y="1737320"/>
            <a:ext cx="8503920" cy="4572000"/>
          </a:xfrm>
        </p:spPr>
        <p:txBody>
          <a:bodyPr/>
          <a:lstStyle/>
          <a:p>
            <a:pPr algn="l">
              <a:buFont typeface="Courier New" pitchFamily="49" charset="0"/>
              <a:buChar char="o"/>
            </a:pPr>
            <a:r>
              <a:rPr lang="en-US" dirty="0"/>
              <a:t> </a:t>
            </a:r>
          </a:p>
          <a:p>
            <a:pPr algn="l">
              <a:buFont typeface="Courier New" pitchFamily="49" charset="0"/>
              <a:buChar char="o"/>
            </a:pPr>
            <a:r>
              <a:rPr lang="en-US" dirty="0"/>
              <a:t> </a:t>
            </a:r>
          </a:p>
          <a:p>
            <a:pPr algn="l">
              <a:buFont typeface="Courier New" pitchFamily="49" charset="0"/>
              <a:buChar char="o"/>
            </a:pPr>
            <a:r>
              <a:rPr lang="en-US" dirty="0"/>
              <a:t> </a:t>
            </a:r>
          </a:p>
          <a:p>
            <a:pPr algn="l">
              <a:buFont typeface="Courier New" pitchFamily="49" charset="0"/>
              <a:buChar char="o"/>
            </a:pPr>
            <a:r>
              <a:rPr lang="en-US" dirty="0"/>
              <a:t> </a:t>
            </a:r>
          </a:p>
          <a:p>
            <a:pPr algn="l">
              <a:buFont typeface="Courier New" pitchFamily="49" charset="0"/>
              <a:buChar char="o"/>
            </a:pPr>
            <a:r>
              <a:rPr lang="en-US" dirty="0"/>
              <a:t> </a:t>
            </a:r>
          </a:p>
          <a:p>
            <a:pPr algn="l">
              <a:buFont typeface="Courier New" pitchFamily="49" charset="0"/>
              <a:buChar char="o"/>
            </a:pPr>
            <a:r>
              <a:rPr lang="en-US" dirty="0"/>
              <a:t> </a:t>
            </a:r>
            <a:endParaRPr lang="he-IL" dirty="0"/>
          </a:p>
        </p:txBody>
      </p:sp>
      <p:sp>
        <p:nvSpPr>
          <p:cNvPr id="8194" name="AutoShape 2" descr="data:image/jpeg;base64,/9j/4AAQSkZJRgABAQAAAQABAAD/2wCEAAkGBxQTEhUUEhQUFhQXFBQWFxcUFBQUFBQUFRQWFxYVFRUYHCggGBolHBQVITEhJikrLi4uFx8zODMsNygtLisBCgoKDg0OGhAQGywkHyQsLCwsLCwsLCwsLCwsLCwsLCwsLCwsLCwsLCwsLCwsLCwsLCwsLCwsLCwsLCwsLCwsLP/AABEIAOEA4QMBEQACEQEDEQH/xAAcAAABBQEBAQAAAAAAAAAAAAAAAQIDBAUGBwj/xABHEAACAQIDBQUEBgcGBAcAAAABAgADEQQSIQUGMUFREyJhcYEyUpGhByNCscHRFDNDYnKSohU0U4KD4RZjc/AkNaOywuLx/8QAGgEBAAMBAQEAAAAAAAAAAAAAAAECAwQFBv/EADQRAAICAQMCAwYGAgIDAQAAAAABAhEDEiExBEETIlEyYXGBkaEFQrHR4fAUI1LBYqLSM//aAAwDAQACEQMRAD8A9xgBACAEAIAQAgBACAEAIAQAgBACAEAIAQAgBACAEAIAQAgBACAEAIAQAgBACAEAIAQAgBACAEAIAQAgBACAEAIAQAgBACAEAIAQAgBACAEAIAQAgBACAEAIAQBt5AAGABMWBRJAhaRYGZpWyaFzSbIFV5KdgM2sWB8kBACAEAIAQAgBACAEAIAQAgBACAEAIAQBLwAvIAy8iyRplQF5NgcGk2BJAIiZV7Eiq94TFDgZKDHrLogrttSiDbtad+mdb/C8Wgot8Eq4tD9oSFJPuS4SXKH9uvUfGTaIpjww6ySBYAQAgBACAEAIAQAgBAEvAAwBCZAG5pFkilobBGWlLJoYXldQocp6yUwMepKuRKQivCkKHNUltQojYypI6mstEhkVbFqmpIFpVyS5LxxylskcHvZvXTep2Y+spqv6sHuPUJNzVPNVAFl55ibGwmc+o28p6PT/AIZOUvN/ficulKjVN3XDr0U01VB4Cw+ZnFLqJWex/gY4KpQsTsTSP1YZR1o1WC/yg2+IkLqZev1JX4f08uNvsTUdt4hfZxB8q1NX+a5TNV1HqvoYz/C5fkl9V+xoYffHEp7VFHHWjV188j2++axzQfevicWToc0eYX8H/wBM1cN9IlMaVDUpH/moyj+bh85spz7b/A454ca9pOPxVHR7P3nWoLq6OOqsGHxBk+M1yUfSpq4s1qG10PHSaRypmEsEkXqddW4GaJpmLi1ySSSAgBACAEAQwBJAAwSNMqwMaVexKEDRYEeQ2CItM3ItQ3NK6iaAiQAyyyQsdJsgir4pUGphyS5LRhKWyOU29vtTpAhTdjwA1v5dZi87e0T1MP4dunk+nd/I4HH7Yr4g95iqn7IOvkSOHpOeUkt3ue5h6SMVuqXp3+b/AG+pFTwoA/ATCWRs600tojWpnpJTRZMQKRwJHkbSbQ2YrYh7WJDfxDX4yNEQoIjFYcwR5ay2h9iaJkJbRWv4HT75W9PYpJR/MirX2bY3CMje9TJQ+fd0M2h1LXf6nFk/D+lybpU/c6JcPtrG0vYr5x7tZQf6gLzojlg+V9Dky/hWeO+Kal7pfujc2f8ASQ1P+8UHA96kQw87Ej75tGn7Ls8rPiyY/wD9cbXvW6PRd197sNi9KVVWb3T3X/lOs3i33PPnFcxdnSS5mLACAEAIA0yAMYyrJAvFiiJ3mbkWSG55VyomiN2mMplkiFnmWsvQB410RQ4VIWQjSK1UAXJtNVKyNLb2OY3g3ypUQQGBPnpKPLe0FbPSw/h7rXlemPvPP9obw4jFHu3ROpBv6L+JmUqXtu36Hr4MCr/UqX/Jrd/BP9X9CpSwYGpOp4km7H1mTyN7HfjhHHxz6vksrYcJRpl92KH6yrRFDmxigaSFjY0NlZqwPGaKDRfSxhZfGWqQpkZqCTRahBUk0KOgwWPXs1XP2bAd7MmdX8fCYOCOLJilrbq19KJ8Ts6jYGpdswuGpLYfAmUtxdXsUhlyPaCquzMLF4JAT2b5h4ixm8cj7nZDJJrzIzK1KgpBcd8G4NNijqeoZeBnTCeb8vB5/V9H0s95pJ+7k9p+jvFVKmFHaPUqWPderbOVPAMR7VuvE/Od2HI5rc+X6vAsM9Kdo6qbHMEAIAhgDZBIESGgRMsoyURMsykWI2Mxk/QskR1DMJOi6KzPOeWSzVRHJLQuRV0Ze2du06ClmYDzIE04dLk6MPTua1SdL1PONr751sSSuHBy++dE9OZmjx6VeV17kd3T1Lbpo6v/ACl7Py7syqWz9c9Vi7dW4DyHATOebbTFUj1cXSRjLVkeqXq+F8Fwv1LZrW0Ex092ddERYy9FqGFpNEiEmTSGwzLJssFoIC0ALQSKDDILlNQBd7+CjifymT9xm272FxO08i99sq8lHH0iGByfl3MMs8eJa5ujnsXtd6rZKQIB0AHtGehj6aONXM8XL+J5MstGBV+v8HY7g7gNiAteubIe8ovckcj68Zo4ub0rZHGuohiWt+afb0Xv97PZ8Dg1pIEQWUCdEYqKpHm5MksknKXJYligQAgBAEtAGPKMkYxlWyUV6jTnmy6K7vacsp6TRRsrV8UACzGyjiTOdz1OjRRo5Xa2/dGhxpVbdT2an0Qtm+U3x9Pq4aLuLitU1SOV2r9JbNph0YH3qlgo9AZvHpZRdyf0Lxz4uIRt+rdI5PEYx6tTtMUWq9AGGUeS8Jq1SrG6OqPTTi9fUR1rsk1S+Rq4XadMWyNkI4ZgAPjwnFPp5v2lfzPXx9Xhkqfl+Oy+vBrpj1b9dRDD36Ryt8OBmGhx4+5t4bW+OX13Q/8AsunU1oVVb9yp3HHhfgY1+uw/yJx2yR+a3Rn4nCshsylT4/nLKVnRCcZK0yE0zLWWsAhixaDJGomxMvhJsWBU9ItCx2HwzVGsv+wHU9BEpqJEpqKtlqpTSn7LBmHFvsjylLcjNSct3sjDx+2Be1PvNzY8B+c68fTbXPg83qPxJRejDu/Xsv3/AEMulhqld9Lnqx1Hl/tOvVDGjwsjnnnbd+/9v7R22wdgCkpY6MEY3PG+U2+c4pZnOVGqrFF6T1zdN0OGo9nYqKVMaEH7A0sOE9KC5PLkzalyoQAgAYA0GABMgEZlWSMqSkyyKdZ7TjyTo1iihWqTzc2R2dcI7HPb2Y1ko3Xkb/DhKYXqdHb02JOW54rWxBrVczm9zz6T6FQWOFI85z/yuouXF7fA7vZ27aVsMjquW4IOXhdWKn5gzhnlmpGqxxTpGJjt13QnKfhp8paPVLubxx94uvgY9bCVE9pb+WhnQpwlww3Ncq/hsxlHFsh7rFT0Ony4GTLGpcomHUaX5ZU/fs/2Zo0ttf4i38V7p/L7pzz6ZflZ3w/EJLaa/wCv4f1RrYba9xYMGB+y418tfwnJPp2v4O2GXDkap0/oyfOjcL0z0Oq/mJlU17zo8y53/UX9Ge4BGh5jUSPEiNUexo4TAooNRitVFHAXHe6N4TN5G9qMJ5ZyehbMkxaJURXpqlM3IYFrL4EX1jUrqisHODam212M1sCbntCFA8b38usv4i/KdHiKrRDj9oLTp2FkXnb2n85rjwynL1M8mSGJPJlf99yOUxuOZ+PdXpzPnPUx4ow97PB63rp5V/xj6d38f2+pd2PsB6tiwKp05t5yuXqFDjk5IY21T2Xp3fxO22dgEp6IoJGn7q+Z6+E8+UpT3ZvslSNbZWFeqxK+yOLnQW5heQGmpl8cW3sYZJJLcXcXF1qWLTBMo7OmtZ6dcI1sRh/2dMNlscpa9yeCep9VOkec92emq0spWRQ6WAQAgCWgDGMq2SiJmmbkTRA9SYTkXSKteceVm0ChWaefkludkEY+8GHFSgy+BlMctMkzswPz16niWz8NeqEOhvbyINjPpck/I2jg6PCll0y/tcnvH0e0R/Z1Est1ZqzAgXOVq9QqfK1j6yPDTW6OLJkuba9X+ppYvZ6kXyZ16p3j/LxPpfymM+niy8M8l3MHFbt0at8hF+YHEeanUes53ga4OqHV/wDJHK7W3HYXstx5SFkyQ5OhTx5FX6nJY7d90vbMPAi4m8OqT5Kvp1XlbX3RlVKTpy08NR8J0qUZGf8Aux9rXu3XzRYwu1SuhP4j4HWZT6dM68H4ols3X3X0e/0Zv7M21lIKmxBHDUeqziydMerHNDNHff4f219zYbaKVGzFcubR+zPdPjbkZzTxuy+ODUaUrriyCplD3F2UezcWJ8SJWm1RrHVW/Jl7W2wE09qp0vovn0nXg6a16I4+p62GDyx3l6fuc4DUqvzdz8F/KekoxgvRHz+TPPLk1PzS+0fgdpsDdIIBVrm55aE69EXix8pyZMzkqjwTFRi7lvL1/Y6NsKApLWp0wOFwCQObtwA8B8Zzcsu5+pTfGUgAapK0uCoB9ZV8FUahfv52EmMUpV3/AEObL1CWyLuA26mZe3FsPmA7AG4QEgK9Rv2gBtdPZF+dp0Y+pgnpS+ZwvMpOmejrXDC6m4mniqStGkd0SJUloZA0WFN51p2ig6SAgBAIXmciUQVZhIuiuTMGzQirTDJwXiZWLM8zN7R34uDPrVdSORnK5VI7IQ7nm+9Wx+ydqiaK9+9/hsdCT+6R8DPb6LqvEShLlff3fEr1GPyyku/f/i33+DX0fxO43W31pUqVKgRkCIqLzUgCwsZ0rPNO2c2X8Lf5X+z+Z2eFx1Gt3kbKx+0hHzXg3qJ0QzxkeZl6aeN7oXF4TNq9Nao96n3Ko8hcfJvSa6U+DHU0U1oG+WjXubfqq47w8ibP6m8zli9C6yFHG4ccMRQK/vp9ZT+I7w9VnLPAn2OrH1ElwzAxu6dKquakVI6qb/dMKnDhnZDqU+Tkdq7mut+7fy0M1h1TjyWlDHl9pX+pzmI2RUpnS/rOqOeE+TD/ABp43qxS+o2jtB0PeuPP84lhjLg6sf4hODrOvn/KLmM2yzLZO6Ob6XPgv5zOHTKL8xtn66Uot4nUf+Xf5fuypsrZVXEMFpqbE6nW5/Ob5MscfxPHSeX2do/dno27O7SUh3QHbmxvkUjlce23gNOpE5JtydyNLUVpgdLi6KUVD1CSW0UWvUqH3aaDQDwFgOJ5mQ4N+5GXiKJw23NtM9TIAGqA92kpvTpa6NVYe23hwFtOso0lHVdR9e7+BzZeooxq1bLUALGrXbRm5IDyUcABKqLnByrTD07s82UpZN+xonAHs3DG7AEE9VYHScqzJ5IuPBSDcpKuEem7j4o1MDQqHi1NT621nouGi4o9XHxRuo0qnTLtF2iZ3Y3ZlIkmhUWWA1pDBG0zkWRWrGc8y6K5Exadl0V6s5ppmsfcZuNA8Z5+dR3O/C3sY2LI0I4zkO/GnZVrKDow4/dCtbo2XqjnMfuiTdsOwX9xhdD5e7PUwfiPEcqv3rk5pQlDfE6/8XvH+DJGIxWDb6xKlMcjYvSP+YcJ6MVjy7waf2Zh/mflyxr/ANl+6Os2F9JVtKoJAtdluw+MulOHP8mEsGHM34b45rdfX+DvsBtvDYtOKVB0axIPUdDNo5r2PPy9LOG/b1XBbGDYfqKxH7la9VD4XJDj4nymqcWc9NFDGUEvmr0HpN/jULuo/iKAMB/EtpWWKLLLJJEY2e7Lmo1aeIQ+IzejrofUes5p9NfBtDPRlY7ZynSrTKH94WHo40+c5ZYJR4OqHUWc9tfYFEC9tPKVU5RZtrtHHYTYC4isRS7qK1iQM2Z/cRPtEc+QE7lklCO+7ZwyjGctlS/vY9R2TsQBQuUKnDIv2v8AqMOP8I085zpW7NJS9S/j9pJQBSmFeoo71zlo4cW0NVhw01CDU25DWbaYwVvk55Tb+B5ntjeKpiKjLQZmLd18QRZnHuUV4U6fl56nWRNpLVk+S/c5cmXSZLYkUh2VDVz7b8bdbHr4zFY3kfiZeOyONtz3lwGHC0hcnvH43ierK6XBlOTl5YlzaG0ytF3OmYZE6sxFibdANZlg6dPIku27O/DBQg0j0PcneHCUsDhqDYmitRaShlZwhDG5y948Red2bd7I6oxa5Opp1wbEEEHUEEEEdQec50ixpYRrztwmUi1NigSwEIgEbLM5IlMq1ROaSZomQk6Su9bFu5RrtPPyyfLOnHH0MnEVDeebJu7PRhFUZNd+8b9ZkdsV5SGkw8T+ENF5WQ7S2sMOuY8Oun3Tbp8DyypHD1ebw47o5bam+DVwaYbs0OjG13YdF5KPE6z2cXSPEr5f2Pns/Uz7GQ+z0IBpd0jgQTf16zZZ5J1M44dbODTWz92w3DVa9M3sTb7SnK/xHH1l28UuHR6/T/i2r21fv4f14fzOm2N9IFZCAzZ7fZeyv6HgflIcJx3/AJPQS6XP7Lp+j2f/AMv7HoGxN/KVUhWJVvdbT4dZaGZrk5cv4e4vy/z/AH4Wb7YShVOcDI5/aUmNN/5l9ryNxOhTTPPlCUXTG1sPiFFgyV05h7UqpH8SjIx9F85Mo2QnRxu/e0KVPC1mWi9KqqE/WAoMx0AW11qHW+mnjymLhFySo1UpU9zS3T2AmGw1JVADGkrVW5lmUM12PAa8ukznHVItGVRJNpbXApM61Oxwy+3iLd5/3cOp68M9rn7IPtC/s7R5Kc7s8r2vtd8aRTooaWEUnLTv3qpvrUrNxJ56nnzOsrOUcW73Zhly0U3rWHY0NWOjOOAHQeE51G/9mXjsjhe/mkMcLQXq3Pzlk5Zpe4W5ukZ9CvdwzC+t1XqfHwnTKNR0x+p2dP0rm0kWsSwYg1Bma+nIa8gOkzhcdo8H0UOjwwitStot7IwdXG1f0ZD3DY1n5IgPAH5DqfKWjCMPPW/Y4urz+I/Djx6ns2EVKSJSpgBEVUUDkqiwHwExVt2zmqjc2dUnXiRjM0ZrRQWWAQBjSsgVKrTjnJo1RRq1DOWWSRtGKKWJq2nFly1wdWOFmXWra6genGccp7qzthC1sZOIqXe44SnJ3Y41HcjIN+kqyyaokq7IWqLOAbjnrpL4s0oPynH1EIzW5xe1NyWp1QguVcMaTc7qLtTPjbUeAPSfQYuslOGruuV/2eFk6bTKkYOJ2fXoHgdPAzoWTHkVM5p4K5Rbwm8ttKiDzHH4TnydApbwZg8Eexaeph645X+BHpMoxz4SNU4bPdFR8DUQfVtmX3WFx/tNo54T2mqfuO3B+ITgtN7ej3X9+Bf2TvfWoGxLLbkxLIfJuK/Oa+G+YOz0I9Xhye2q+6+vK+56Lu/9ICVLCobHqCCp8jwPlxkLJKPIn0cJ742v77zR36X9L2bihSYMexLC2puhDWI9JvCWp2cGTHLHtJFPD7Spf2fSxGIK08KKNMimv7V8o0YfaJYWFMaczfgIfNIqvVnme2tsVtpVc7jJQS/Z0r91RwzMebdT6CUyZI4VS5MM2akVC7Oeyo8ODP4dPAeE56UF4mT5I5b7slq1koLlTVuZlY4555apcFWnJmG7lySZ3JKCpHZ0+Ft0h6m2pMh7nuYYxwxslwlCpWcU6Yu7AnwRALszHkAOctGKOfqOolwuX9kej7p0Vw+Ep5bXcB3bm7t/8VBAHkTIyRs5IbG9s/EljM9FF2zrNmrwnTBUjCXJrSxUWAIYBG8zkSitVnLkNEZ1c2nn5ZNcHTBJmfiyZw5ZSOzGkZmKp85zzTR2Y5dir2NtSL8vWV3NdV7D3wpHEcri0mSaW5EcifBawVEjjKxTszyzTRDvLjVT9HQEdu2Jw5pixIANQKWe2qqQzDxvYT3Ohxtpt8Hj9RPekbuK2NRqIO0sdPbNrE9bjQeU73gTWxgsrT3OP279HStqg+EyrJj4L/65+5nB7U3MrUjdeXX85pHqu00Ul08u25n0MbVonLUBt4i8Tw48u8TjyYvVFz9Mo1RZrA/L85h4WXG9tzPzwIKmzCvept/KePmOc1j1F7SRtj6hwdrYs7M2/iKHtEleB62PHQ8ZZ44v2HTPXw9fqjWVal9yrRepiQlIu36NRLlFPBFZiTfqeV+QlsuVYo7+0zys+SMbceOxdsav1dHu0l9puv8A30nJfhefJvJ9jh580huLxa0l7Ol6nr6ycWKWWWuZar3MRgWPzM79oo6sGFzdIRiOX/7ISZ6sIqC0oVFJIAF2Jsq9TLbFZzpW+Xwj0LdvY4oUqi3+sdD21QfZBU/VqeXE/f0nMp+JO+y4M3DSmny+SthMZnSnc2YLlyjlk7rE9NZ6cUmjA63dxb2vxlJw3DZ32z6dgDKmRbtAFgCGAMaZyJRWqzmyF0UawnDkVKkdESnVS85pxvk6ISopPRIPnOWUWnR0xmqsR6BOnzkPHJvSSsiW5FWUKNTa3MmVcb2LqVnK7d33WjmSiuerbQ3uq9WYDUW6c539L0LnU5ul/eDk6nK4PTHkwdibxqmIp1K5ZgrmoXNs1WsVKq762CICwVBwvfjPVScV5V/B5Dzb+Y9UwO3aGIGalUCtzKMBr0YHT+YQsyXOxskpcMfUaolyAWHvULA/5sO5yt5qQT0myyJlXBkdHaCVrhlDke12QbtE/wCphm+sT0zRLFGRaOSUTO2hutQxClqZVh1Wxt4Ecj4HWcs+nlHeJvHMpbSRwG3twWQk07+Voj1E4bTVkPBGXsP5HKPSrUDreb3jyo48mFx5Rfw1Za1u00XmQNR5j8ZhKDxvynPvFm3h8H2q2UdlhQcucagkcr/j985peR65by/QrpcnqkZ21cWKf1VMWt0l+nxeJ/smyhgVCSbfH/eeilsdWDA5vYULyHD7/GRfqezjxJLTEKiADw+89BITsnLphH+7nV7s7JKWqMB2zDug8KScyf8AvnaY5Ja/KuEYLZ65cv7HQ1sStNNbsimwF7tXq39nxF+P5CaYoWzOboo7PwZuzGxZzdiOF+AA8ANPSerGCSMDtNh0bAaTGfJDZ2uCHdEyZQngCwBJAGvKyBA6zCSLoq1ac5pwNFIqtS8JzuDbNlMjOGmMsJp4pBXTICTwAmLxNGsZ6nR5TvVvcajmnQPOxbkOtus7um6FLz5CZ9Rv4ePn19DN2dhkUaHMx1ZjzPgZplnJvil6G2LAsa9W+WVsds+9yNPxl8WZrZmGbo4z3XJmpUq0WzIWUjmptOryTR5s+mnjdo6/d/6RalMha4zDTVQL+q8D6WmUuncd4P5ELM17R3eD2phMaAbqzDgQStRD4MLOhmayyhtLY1WmfBbOGrIcyuKw5F27LEAdFxCCz+VRfMzojmT5KSx0WqW0A1lqA5j9iqFo1j/Cb9lVP8JEtKMJlVKUTH29u7Rrq+Xu1ACcrAq3qpnLLC47xOlZdSqR4vtDDPTZ+QVynqJ1xadJ8nJOKsv7L224ptSJ7pUi33fCc2bpk5KS9TmyxfYrVcRwtqxFrnkBzM0jB/IthwObor4eiXNh6maTkoK2ezgw35Y8F3EUggsDwGp5ATCEtTs7crjjjRobvbLzEVaimwt2acyTwPmflxk5JW9Efmect3rlwuEdeVyAgkA2zVX9xeIVemnD1PEwo1sird7syaVQ4ioCoso7tNeGVeF7e82nkPWd+KOhWzF77nb7L2XlUX4y3iWUZ0mz8DzlXIozcprYSpA6AEASAR1JnMsiuzTmZYiaZuy4ipISFiYpsiMx5AmJKo2I+aSR4LvXvhVxDvTVylLNbukgkDSxI5eE1wdOktct36G+acb8OO3vK+yd1TXQsGIZWKsLcDYEW8CCD6ycnUuL42EMEaad2gxG6tVODH0vIXUxfKLrFXEmijVweITmT5yVPE+xf/cuJWQnFVF9tby3hwfssn/IyLacLIalVG5FTLqM0YzeDJ7mFEspDU3sRwIbKw8iJLae0kcksNbxf0Ov2Fv/AF6JC1x2i9b5X/JvlMHgXMGRHLKO0kegbK3pwuKGTMt2GtOoAL/5G0b0vMnKUOV8zWMoy4Zpvs8FSFa62Nla7qun2bnMnobeEtGSfDJdHiu9TlS9K37Vmve/HXjzmuF6pWYze9HP0HsdBx0nRJWU0amkXMLgmc2A48TMZ5YxVs9XD0zqkauJAoKEQ3qNx8JyQvM9UuEd0pRwx0xW4myNn9oc7/qwb68HI+0f3R85tknp8sef0POlLxHb4X3O2wlDs1VyO+wIpI32V51GHLiCfRecvCGhbmEpa2Ye1sUar9hTuVDXdudR7638j+A5TfFCvNIq3eyOz3a2L2Sgkd7T0lZ5NT9wZ1mEoyniFGjXoLNIszZYmpUIAQAgEVUTOZKKjTmkaIQKZnpZNoeBLJMgyN9K7Jgq7LxFN/ukz2SL4va+p85PhCSMuvdJPgANSZ0xma5cNNNccns30eYAjCtUfJmrVM6q5APZqi00Nr3Fwl/WZeFGkmjGWVuTku5tYzZ9hdqBI60yD8jaZvp49iyzMw8XgcMdC5pn/mKV+bC0zeB9jVZjNxW6WYXplHH7plNMomscpz+P3ScfYMtHLJFnJS5Rh4jd5l4qRNl1DKeFjfYz6uz2HM+s0WZMzl0yfDIVFRPEdDqJfySOWfSSv9jYwe+GKpCyVHW3I2qL8HBI9DMn00H/AGin+yOzZmY/atSuxNUgkm9wqr6acprHFGHskpW9wwNIDVpXJJ1SPS6XAl5pG/T2ilJCQO9yE4HhnklTPQlKMFZW2Rsxq7lnva93PW/BB5850zmoqo/33nn5JOTd/P8AY7bA4RQvaMPqkICgD9bUBsqqOag6eJHQSccNO75OeU72RU2/jmXu3+vqDvZdRSTkAfC5A6m5nRjjrdvgo9uDT3S3fCAO47x4eAkZst+VcBKjuMNQAnPqIL9JJEdyrLSGdEDNkyGbIqLJAsARoBETM2SiEzFlxGMhgRXhMFTbFEVaT024MLH1lcnmiaYnplZ5hjtz0w9KqaqPVpClUK9llFiFOU1wTmYA29k26iTj5t8mmbI5KlwdxsjbWHqoirUpswRM1NiA4OUcab2Pyl9UomFJmgKNP3ch60y1L/2EAyVlXcjQx7YW/CofJ1SoPwb5y3lZG6M3EbvU2NzRp39+i7UKnw/+0OKGplOtsd11WvXTwq0xWQebDX+qUljT7FlOu5TfC4j3cNXHWm5pt/IwYf1TF4I/A2WWRk4vCINa2FrJ+8KZdf5qWYD1mf8Ajy/KzRZ13M7+ysNU/V1Uv0uL+o4iUcckTSOSL7lavur0APlIWWSNLszsRusOakeWk0j1M13KSxY3yim+6RPsVLeDD8R+U1XVf8kY+AvyyM/D7KqdsKRILWve9wo94/lLvLFw1ImKmp6W7f6Hf7E2Zf6oHJTRc1R+GRNSe9ydrHXkLnpM4L8zK5JflRpbQxiU6YrstkUZMNRtYm4sGy8iRfyXzM2gnN0ZN0ituxsFnY16+rMc3Dn0HgOAmmbIoLRER9Wd1Qw1pxNlrLSLKrchlhJvEzZZUToijNkqCaIgdJAQBDAIWmUiURGZlyNjpK2SkRmUssF5Fg5L6Ssflwow1P8AXYt1oIOYVzao/gANPMiaY93foVl6HTYrZGHqqEq0UqAAAZ1DaAWGphTIpmXV3Poj9RVxOHPSnWZkH+nUzL8LS2qL5G6KzbG2hT/VYqhXHSvSNJz/AKlLT+mRog+Niym+4v8Aa+Npfr8FVI5tQeniF+F1f5SdM1wyNUXyh+H35wtwtR+ybhlrLUoNfwFQC/pGqa5RNJ8M2kxNCsL9x/Hut8xLeKiuhiNsxDqjOh6o5+5rj5R5WN0U8XsZn9rsaw6VqQv/ADD8ooWZVfYCrww9RPHDVjYf5GIHyMzlH3F4yoqVMMBp2zDwr0sv9QCgzB4U+xssj9SvjMI4Qsq038UfX4EfjM3CuGXU75Rxez6bfpddGp3qt2YVfNb624Lpc+AmskvDjfBRSeuVHd0cPTWmyM1sPRvUxNRtBVqgAlT+4thcfwr1EmLv/oo1RT2TgXx1b9JqgrSGlGmdCtM/aYe+3HwFhOvUsUa7mfLs7ehQCgACcLduy5PKkD1pzWMSLJQtptGNFGywhm6KMeJZEDpIFgBAI6iyrRJE1OZuJKZUcGc8rs1QKJVA5/ejfDDYJT2jh6tu7RQguTyze4PEy8YORVyOf3K2PiMVif7TxwK6EYeiQbIDoHAOoAF7aXJYt0mkmox0xIW73PQbzmsuNLSNRNBnkahQ5asusjI0i1wrraoquvMOoYH0M08UrpMDFbm4FzdaIosftYdmoH/0yI8YaWVju1iKf922hXXouIVcSvxJV/6pCmvQncUYjalLjSwuJHMpUfDsfJWVhf1l1Jf3cDv+Mcn95weMoeIpGvT889K+nmBLfArRfwG9GCrHKmJoFvcdgj/yvYyysgnxGx6bnN2a395ND53XWUafoXi6OD2xhHwuKpYkHs+2U0HzC7UKRZRTrubcc1uNh31HIyrxpx017/4La3dl6phRjK4wdH+5YRh27A3FfEA3FEt9oKQWfqTrJitCuXJVvUztaVEKLAaTGUm3ZYlEoB4SXUSrZNSWdEIlGx+bWaIgkRZdIgflliBbQBYAQBpYQDltv/SDgMLcPWDuPsUh2jX8SO6vqRIJOZXfbH4v/wAv2ecnKpXNl8+Kg+hMzcUSmx43Z2riB/4vHrSQ8aeFW3pnsPxlLiuEWds09h7g4PCtnCGrVvftKxzm/UL7IPja8zyTk9iYpHTzEuBEgCWhRsWManKuBKY2UaZYTMY3JoA0Ch4aWK0JmkpiiVKk0jKyriV8bsjD1gRVo03B95FP3iaIoZH/AAVh0N6DVsOeXYVqiKP9Mkp8pbUxt6GHvJgcVQplFxH6TUxTLh1p16KMWBB1zrayomZjcHXzllu90QzV3awGIwOHWgaCVVUk56FVQ7ljcsyVQov/AJjK5KYjsdArEgGxFxex4jwNuc5maonpJLRiVbJkWdEYlGyW01oqLTSWSIbJ5cgIAQAgFTamMFGk9Uq7BFLFaal3IHHKo4mAeRHE4/btXKmfC4FT3j3u95nTtHI+z7I8ecA73YW4WBwoGSiruP2lUCo9+ovovoBIJOiIlGSROJkyyIyZmy4lpXSBQJGkC2l0iLI3lJEobllWi1iESrQsZaVosBEULDszI0sakPRCJdRZDaJQ01TZRktpcoRPQUsrFQWW4ViBmUMLNY8rydyexIReGrCYJRkLGHIspSm8cZRsU05fSRYASUgOUySB8kBACAEAbmgCSCRkgAVlWibImWZNEkRWU0sumKKZk6GRqFFKToI1C9nGhiyNklXElMBTvK6CdQCiY8NjUH6PI8IayLsZXw2W1i5DJ0MWiYJNNBSxBSMaGNROqzVRKihJKiRY4pLaSLALJURZKJcgWANIgABAHQAgBAAwBkgkVZJAtoA0yGAEgCFI0k2PyyaIGhJFE2IyQ0LIWWZtE2PRJZIWPCy1EWKyw0QRGlKOBaxDRjQNQ9ElkiLHMJLRAAaRQGgSEiSRRLEC2kgWAEAIAQAgBACAEAIAQAgBAEtAFgCGAJAC0gDcsiiRQJJAtoAEQAAigOkgIAQBCIA20igPEkBACAEAIAQAgBACAcVACAEAIAQAgBACAEASQBYAQAgBJYFgBAEgBAFgBACAJACAEAIAQAgBAC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6" name="Picture 4" descr="http://www.talpaz.org.il/_Uploads/1205sefer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14290"/>
            <a:ext cx="1000132" cy="10001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204" name="Picture 12" descr="http://www.technion-alumni.org/.upload/tripshezi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214290"/>
            <a:ext cx="714380" cy="1001015"/>
          </a:xfrm>
          <a:prstGeom prst="rect">
            <a:avLst/>
          </a:prstGeom>
          <a:noFill/>
        </p:spPr>
      </p:pic>
      <p:sp>
        <p:nvSpPr>
          <p:cNvPr id="9" name="Arrow: Pentagon 8">
            <a:extLst>
              <a:ext uri="{FF2B5EF4-FFF2-40B4-BE49-F238E27FC236}">
                <a16:creationId xmlns:a16="http://schemas.microsoft.com/office/drawing/2014/main" id="{61A14DFA-A5C4-4690-9D4E-E9EAE969772A}"/>
              </a:ext>
            </a:extLst>
          </p:cNvPr>
          <p:cNvSpPr/>
          <p:nvPr/>
        </p:nvSpPr>
        <p:spPr>
          <a:xfrm>
            <a:off x="140722" y="260648"/>
            <a:ext cx="1149350" cy="393700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Aft>
                <a:spcPts val="0"/>
              </a:spcAft>
            </a:pPr>
            <a:r>
              <a:rPr lang="en-US" sz="1400" b="1" kern="120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SUPER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תמונה 9">
            <a:extLst>
              <a:ext uri="{FF2B5EF4-FFF2-40B4-BE49-F238E27FC236}">
                <a16:creationId xmlns:a16="http://schemas.microsoft.com/office/drawing/2014/main" id="{0F93D441-4DEE-4CB2-BBEA-5C094F08AEF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0688"/>
            <a:ext cx="90678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469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1752" y="150292"/>
            <a:ext cx="8534400" cy="1008112"/>
          </a:xfrm>
        </p:spPr>
        <p:txBody>
          <a:bodyPr>
            <a:normAutofit fontScale="90000"/>
          </a:bodyPr>
          <a:lstStyle/>
          <a:p>
            <a:br>
              <a:rPr lang="he-IL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My special work abilities and traits as an employee: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01752" y="2169368"/>
            <a:ext cx="8503920" cy="4572000"/>
          </a:xfrm>
        </p:spPr>
        <p:txBody>
          <a:bodyPr/>
          <a:lstStyle/>
          <a:p>
            <a:pPr algn="l">
              <a:buFont typeface="Wingdings" pitchFamily="2" charset="2"/>
              <a:buChar char="Ø"/>
            </a:pPr>
            <a:r>
              <a:rPr lang="he-IL" dirty="0"/>
              <a:t> </a:t>
            </a:r>
          </a:p>
          <a:p>
            <a:pPr algn="l">
              <a:buFont typeface="Wingdings" pitchFamily="2" charset="2"/>
              <a:buChar char="Ø"/>
            </a:pPr>
            <a:r>
              <a:rPr lang="he-IL" dirty="0"/>
              <a:t> </a:t>
            </a:r>
          </a:p>
          <a:p>
            <a:pPr algn="l">
              <a:buFont typeface="Wingdings" pitchFamily="2" charset="2"/>
              <a:buChar char="Ø"/>
            </a:pPr>
            <a:r>
              <a:rPr lang="he-IL" dirty="0"/>
              <a:t> </a:t>
            </a:r>
          </a:p>
          <a:p>
            <a:pPr algn="l">
              <a:buFont typeface="Wingdings" pitchFamily="2" charset="2"/>
              <a:buChar char="Ø"/>
            </a:pPr>
            <a:r>
              <a:rPr lang="he-IL" dirty="0"/>
              <a:t> </a:t>
            </a:r>
          </a:p>
          <a:p>
            <a:pPr algn="l">
              <a:buFont typeface="Wingdings" pitchFamily="2" charset="2"/>
              <a:buChar char="Ø"/>
            </a:pPr>
            <a:r>
              <a:rPr lang="he-IL" dirty="0"/>
              <a:t> </a:t>
            </a:r>
          </a:p>
          <a:p>
            <a:pPr algn="l">
              <a:buFont typeface="Wingdings" pitchFamily="2" charset="2"/>
              <a:buChar char="Ø"/>
            </a:pPr>
            <a:r>
              <a:rPr lang="he-IL" dirty="0"/>
              <a:t>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142976" y="5214950"/>
            <a:ext cx="6786610" cy="1071570"/>
            <a:chOff x="214282" y="4883049"/>
            <a:chExt cx="6786610" cy="1403471"/>
          </a:xfrm>
        </p:grpSpPr>
        <p:pic>
          <p:nvPicPr>
            <p:cNvPr id="7170" name="Picture 2" descr="http://cafe.themarker.com/thumbnails/t/274/708/1/file_0_b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4883049"/>
              <a:ext cx="3357586" cy="1403471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5" name="Picture 2" descr="http://cafe.themarker.com/thumbnails/t/274/708/1/file_0_b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43306" y="4883049"/>
              <a:ext cx="3357586" cy="1403471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5EEFD1A5-B8AC-4E09-BC31-0A47343D9A5B}"/>
              </a:ext>
            </a:extLst>
          </p:cNvPr>
          <p:cNvSpPr/>
          <p:nvPr/>
        </p:nvSpPr>
        <p:spPr>
          <a:xfrm>
            <a:off x="107504" y="661590"/>
            <a:ext cx="1149350" cy="393700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Aft>
                <a:spcPts val="0"/>
              </a:spcAft>
            </a:pPr>
            <a:r>
              <a:rPr lang="en-US" sz="1400" b="1" kern="120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SUPER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תמונה 8">
            <a:extLst>
              <a:ext uri="{FF2B5EF4-FFF2-40B4-BE49-F238E27FC236}">
                <a16:creationId xmlns:a16="http://schemas.microsoft.com/office/drawing/2014/main" id="{F6781DA5-9358-4937-AAF6-C88653A6D0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28" y="1104156"/>
            <a:ext cx="90678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My aspirations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01752" y="1809328"/>
            <a:ext cx="8503920" cy="4572000"/>
          </a:xfrm>
        </p:spPr>
        <p:txBody>
          <a:bodyPr/>
          <a:lstStyle/>
          <a:p>
            <a:pPr algn="l">
              <a:buFont typeface="Wingdings" pitchFamily="2" charset="2"/>
              <a:buChar char="q"/>
            </a:pPr>
            <a:r>
              <a:rPr lang="he-IL" dirty="0"/>
              <a:t> </a:t>
            </a:r>
          </a:p>
          <a:p>
            <a:pPr algn="l">
              <a:buFont typeface="Wingdings" pitchFamily="2" charset="2"/>
              <a:buChar char="q"/>
            </a:pPr>
            <a:r>
              <a:rPr lang="he-IL" dirty="0"/>
              <a:t> </a:t>
            </a:r>
          </a:p>
          <a:p>
            <a:pPr algn="l">
              <a:buFont typeface="Wingdings" pitchFamily="2" charset="2"/>
              <a:buChar char="q"/>
            </a:pPr>
            <a:r>
              <a:rPr lang="he-IL" dirty="0"/>
              <a:t> </a:t>
            </a:r>
          </a:p>
          <a:p>
            <a:pPr algn="l">
              <a:buFont typeface="Wingdings" pitchFamily="2" charset="2"/>
              <a:buChar char="q"/>
            </a:pPr>
            <a:r>
              <a:rPr lang="he-IL" dirty="0"/>
              <a:t> </a:t>
            </a:r>
          </a:p>
          <a:p>
            <a:pPr algn="l">
              <a:buFont typeface="Wingdings" pitchFamily="2" charset="2"/>
              <a:buChar char="q"/>
            </a:pPr>
            <a:r>
              <a:rPr lang="he-IL" dirty="0"/>
              <a:t> </a:t>
            </a:r>
          </a:p>
          <a:p>
            <a:pPr algn="l">
              <a:buFont typeface="Wingdings" pitchFamily="2" charset="2"/>
              <a:buChar char="q"/>
            </a:pPr>
            <a:r>
              <a:rPr lang="he-IL" dirty="0"/>
              <a:t> </a:t>
            </a:r>
            <a:endParaRPr lang="en-US" dirty="0"/>
          </a:p>
          <a:p>
            <a:pPr algn="l">
              <a:buFont typeface="Wingdings" pitchFamily="2" charset="2"/>
              <a:buChar char="q"/>
            </a:pPr>
            <a:r>
              <a:rPr lang="en-US" dirty="0"/>
              <a:t> </a:t>
            </a:r>
            <a:endParaRPr lang="he-IL" dirty="0"/>
          </a:p>
          <a:p>
            <a:pPr algn="r">
              <a:buNone/>
            </a:pPr>
            <a:r>
              <a:rPr lang="he-IL" dirty="0"/>
              <a:t> 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D613A9D3-1FDC-439E-B546-FDE8656D9884}"/>
              </a:ext>
            </a:extLst>
          </p:cNvPr>
          <p:cNvSpPr/>
          <p:nvPr/>
        </p:nvSpPr>
        <p:spPr>
          <a:xfrm>
            <a:off x="140722" y="260648"/>
            <a:ext cx="1149350" cy="393700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Aft>
                <a:spcPts val="0"/>
              </a:spcAft>
            </a:pPr>
            <a:r>
              <a:rPr lang="en-US" sz="1400" b="1" kern="120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SUPER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9527D6F3-590F-4F95-A668-987F28F04C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28" y="672108"/>
            <a:ext cx="90678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83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My preferred work environment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01752" y="1881336"/>
            <a:ext cx="8503920" cy="4572000"/>
          </a:xfrm>
        </p:spPr>
        <p:txBody>
          <a:bodyPr/>
          <a:lstStyle/>
          <a:p>
            <a:pPr algn="l">
              <a:buFont typeface="Wingdings" pitchFamily="2" charset="2"/>
              <a:buChar char="v"/>
            </a:pPr>
            <a:r>
              <a:rPr lang="en-US" dirty="0">
                <a:cs typeface="+mj-cs"/>
              </a:rPr>
              <a:t>Work in a team / alone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>
                <a:cs typeface="+mj-cs"/>
              </a:rPr>
              <a:t>Noise degree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>
                <a:cs typeface="+mj-cs"/>
              </a:rPr>
              <a:t>Clothing and external appearance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>
                <a:cs typeface="+mj-cs"/>
              </a:rPr>
              <a:t>Indoor / outdoor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>
                <a:cs typeface="+mj-cs"/>
              </a:rPr>
              <a:t>Sitting / standing / moving</a:t>
            </a:r>
            <a:endParaRPr lang="he-IL" dirty="0"/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A725D1D4-3E77-44C3-A9E9-D0BF39D4D029}"/>
              </a:ext>
            </a:extLst>
          </p:cNvPr>
          <p:cNvSpPr/>
          <p:nvPr/>
        </p:nvSpPr>
        <p:spPr>
          <a:xfrm>
            <a:off x="140722" y="260648"/>
            <a:ext cx="1149350" cy="393700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Aft>
                <a:spcPts val="0"/>
              </a:spcAft>
            </a:pPr>
            <a:r>
              <a:rPr lang="en-US" sz="1400" b="1" kern="120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SUPER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9535CDDE-2B26-458D-93C4-4DFB002E2E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28" y="672108"/>
            <a:ext cx="90678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42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My preferred work conditions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01752" y="1809328"/>
            <a:ext cx="8503920" cy="4572000"/>
          </a:xfrm>
        </p:spPr>
        <p:txBody>
          <a:bodyPr/>
          <a:lstStyle/>
          <a:p>
            <a:pPr algn="l">
              <a:buFont typeface="Wingdings" pitchFamily="2" charset="2"/>
              <a:buChar char="§"/>
            </a:pPr>
            <a:r>
              <a:rPr lang="en-US" dirty="0">
                <a:cs typeface="+mj-cs"/>
              </a:rPr>
              <a:t>Wages</a:t>
            </a:r>
          </a:p>
          <a:p>
            <a:pPr algn="l">
              <a:buFont typeface="Wingdings" pitchFamily="2" charset="2"/>
              <a:buChar char="§"/>
            </a:pPr>
            <a:r>
              <a:rPr lang="en-US" dirty="0">
                <a:cs typeface="+mj-cs"/>
              </a:rPr>
              <a:t>Distance from home</a:t>
            </a:r>
          </a:p>
          <a:p>
            <a:pPr algn="l">
              <a:buFont typeface="Wingdings" pitchFamily="2" charset="2"/>
              <a:buChar char="§"/>
            </a:pPr>
            <a:r>
              <a:rPr lang="en-US" dirty="0">
                <a:cs typeface="+mj-cs"/>
              </a:rPr>
              <a:t>Working hours</a:t>
            </a:r>
            <a:endParaRPr lang="he-IL" dirty="0">
              <a:cs typeface="+mj-cs"/>
            </a:endParaRP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5ACF0F5E-1715-49BE-9964-6A034C8DEA71}"/>
              </a:ext>
            </a:extLst>
          </p:cNvPr>
          <p:cNvSpPr/>
          <p:nvPr/>
        </p:nvSpPr>
        <p:spPr>
          <a:xfrm>
            <a:off x="140722" y="260648"/>
            <a:ext cx="1149350" cy="393700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Aft>
                <a:spcPts val="0"/>
              </a:spcAft>
            </a:pPr>
            <a:r>
              <a:rPr lang="en-US" sz="1400" b="1" kern="120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SUPER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3733DBB6-E6D5-4991-9393-59F8FF249A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28" y="672108"/>
            <a:ext cx="90678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56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My preferred types of work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01752" y="1737320"/>
            <a:ext cx="8503920" cy="4572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cs typeface="+mj-cs"/>
              </a:rPr>
              <a:t>Service provider (telephone / with people)</a:t>
            </a:r>
          </a:p>
          <a:p>
            <a:pPr algn="l"/>
            <a:r>
              <a:rPr lang="en-US" dirty="0">
                <a:cs typeface="+mj-cs"/>
              </a:rPr>
              <a:t>Sales</a:t>
            </a:r>
          </a:p>
          <a:p>
            <a:pPr algn="l"/>
            <a:r>
              <a:rPr lang="en-US" dirty="0">
                <a:cs typeface="+mj-cs"/>
              </a:rPr>
              <a:t>Work on a computer</a:t>
            </a:r>
          </a:p>
          <a:p>
            <a:pPr algn="l"/>
            <a:r>
              <a:rPr lang="en-US" dirty="0">
                <a:cs typeface="+mj-cs"/>
              </a:rPr>
              <a:t>Hosting and waitering</a:t>
            </a:r>
          </a:p>
          <a:p>
            <a:pPr algn="l"/>
            <a:r>
              <a:rPr lang="en-US" dirty="0">
                <a:cs typeface="+mj-cs"/>
              </a:rPr>
              <a:t>Agriculture</a:t>
            </a:r>
          </a:p>
          <a:p>
            <a:pPr algn="l"/>
            <a:r>
              <a:rPr lang="en-US" dirty="0">
                <a:cs typeface="+mj-cs"/>
              </a:rPr>
              <a:t>Maintenance</a:t>
            </a:r>
          </a:p>
          <a:p>
            <a:pPr algn="l"/>
            <a:r>
              <a:rPr lang="en-US" dirty="0">
                <a:cs typeface="+mj-cs"/>
              </a:rPr>
              <a:t>Mechanics</a:t>
            </a:r>
            <a:endParaRPr lang="he-IL" dirty="0">
              <a:cs typeface="+mj-cs"/>
            </a:endParaRPr>
          </a:p>
          <a:p>
            <a:pPr algn="l"/>
            <a:r>
              <a:rPr lang="en-US" dirty="0">
                <a:cs typeface="+mj-cs"/>
              </a:rPr>
              <a:t>Secretarial work</a:t>
            </a:r>
          </a:p>
          <a:p>
            <a:pPr algn="l"/>
            <a:r>
              <a:rPr lang="en-US" dirty="0">
                <a:cs typeface="+mj-cs"/>
              </a:rPr>
              <a:t>Other </a:t>
            </a:r>
            <a:endParaRPr lang="he-IL" dirty="0"/>
          </a:p>
        </p:txBody>
      </p:sp>
      <p:pic>
        <p:nvPicPr>
          <p:cNvPr id="3074" name="Picture 2" descr="http://www.xplace.com/ShowArticleFile.xpl?f=4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96793">
            <a:off x="7786710" y="357166"/>
            <a:ext cx="571505" cy="805342"/>
          </a:xfrm>
          <a:prstGeom prst="rect">
            <a:avLst/>
          </a:prstGeom>
          <a:noFill/>
        </p:spPr>
      </p:pic>
      <p:pic>
        <p:nvPicPr>
          <p:cNvPr id="5" name="Picture 2" descr="http://www.xplace.com/ShowArticleFile.xpl?f=4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91864">
            <a:off x="1394273" y="313640"/>
            <a:ext cx="571505" cy="805342"/>
          </a:xfrm>
          <a:prstGeom prst="rect">
            <a:avLst/>
          </a:prstGeom>
          <a:noFill/>
        </p:spPr>
      </p:pic>
      <p:sp>
        <p:nvSpPr>
          <p:cNvPr id="6" name="Arrow: Pentagon 5">
            <a:extLst>
              <a:ext uri="{FF2B5EF4-FFF2-40B4-BE49-F238E27FC236}">
                <a16:creationId xmlns:a16="http://schemas.microsoft.com/office/drawing/2014/main" id="{DBEC9850-07B6-4706-92CC-BA0A85A31C1A}"/>
              </a:ext>
            </a:extLst>
          </p:cNvPr>
          <p:cNvSpPr/>
          <p:nvPr/>
        </p:nvSpPr>
        <p:spPr>
          <a:xfrm>
            <a:off x="140722" y="260648"/>
            <a:ext cx="1149350" cy="393700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Aft>
                <a:spcPts val="0"/>
              </a:spcAft>
            </a:pPr>
            <a:r>
              <a:rPr lang="en-US" sz="1400" b="1" kern="120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SUPER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9A966D92-10B6-40FB-92D9-0EE2784509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28" y="600100"/>
            <a:ext cx="90678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624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114</TotalTime>
  <Words>160</Words>
  <Application>Microsoft Office PowerPoint</Application>
  <PresentationFormat>‫הצגה על המסך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7" baseType="lpstr">
      <vt:lpstr>Courier New</vt:lpstr>
      <vt:lpstr>Georgia</vt:lpstr>
      <vt:lpstr>Times New Roman</vt:lpstr>
      <vt:lpstr>Wingdings</vt:lpstr>
      <vt:lpstr>Wingdings 2</vt:lpstr>
      <vt:lpstr>Civic</vt:lpstr>
      <vt:lpstr>Job search</vt:lpstr>
      <vt:lpstr>Who am I?</vt:lpstr>
      <vt:lpstr> Personal details</vt:lpstr>
      <vt:lpstr>My fields of interest are:</vt:lpstr>
      <vt:lpstr>  My special work abilities and traits as an employee:</vt:lpstr>
      <vt:lpstr>My aspirations</vt:lpstr>
      <vt:lpstr>My preferred work environment</vt:lpstr>
      <vt:lpstr>My preferred work conditions</vt:lpstr>
      <vt:lpstr>My preferred types of work</vt:lpstr>
      <vt:lpstr>I’m searching for a job in:</vt:lpstr>
      <vt:lpstr>What do I need to do to find this job?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מי אני?</dc:title>
  <dc:creator>Home</dc:creator>
  <cp:lastModifiedBy>הילה כהן</cp:lastModifiedBy>
  <cp:revision>20</cp:revision>
  <dcterms:created xsi:type="dcterms:W3CDTF">2014-07-09T08:31:29Z</dcterms:created>
  <dcterms:modified xsi:type="dcterms:W3CDTF">2022-03-15T14:28:01Z</dcterms:modified>
</cp:coreProperties>
</file>