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7" r:id="rId7"/>
    <p:sldId id="271" r:id="rId8"/>
    <p:sldId id="270" r:id="rId9"/>
    <p:sldId id="273" r:id="rId10"/>
    <p:sldId id="269" r:id="rId11"/>
    <p:sldId id="272" r:id="rId12"/>
    <p:sldId id="274" r:id="rId13"/>
    <p:sldId id="276" r:id="rId14"/>
    <p:sldId id="266" r:id="rId15"/>
    <p:sldId id="264" r:id="rId16"/>
    <p:sldId id="277" r:id="rId17"/>
    <p:sldId id="275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75" autoAdjust="0"/>
    <p:restoredTop sz="94660"/>
  </p:normalViewPr>
  <p:slideViewPr>
    <p:cSldViewPr>
      <p:cViewPr varScale="1">
        <p:scale>
          <a:sx n="45" d="100"/>
          <a:sy n="45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79DE22-4C1B-4FCA-A70C-B264AE12CDD3}" type="datetimeFigureOut">
              <a:rPr lang="he-IL" smtClean="0"/>
              <a:t>י"ג/אייר/תשע"ט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AFD9B0-42F5-4731-95C7-129624B9E4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841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16AFD9B0-42F5-4731-95C7-129624B9E400}" type="slidenum">
              <a:rPr/>
              <a:t>1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2722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4D25-7101-4E2D-814F-07446EBAC694}" type="datetime8">
              <a:rPr lang="he-IL" smtClean="0"/>
              <a:t>18 מאי 19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8FD7-4F79-40F4-B235-378241BB662F}" type="datetime8">
              <a:rPr lang="he-IL" smtClean="0"/>
              <a:t>18 מאי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2A20-FAE3-4DD3-981D-C159D916474B}" type="datetime8">
              <a:rPr lang="he-IL" smtClean="0"/>
              <a:t>18 מאי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B5D2-785A-46EA-A885-FA693CC69261}" type="datetime8">
              <a:rPr lang="he-IL" smtClean="0"/>
              <a:t>18 מאי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D654-A894-42AE-A331-1560D1817ADE}" type="datetime8">
              <a:rPr lang="he-IL" smtClean="0"/>
              <a:t>18 מאי 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E32C-EE24-4008-A377-586224943B6F}" type="datetime8">
              <a:rPr lang="he-IL" smtClean="0"/>
              <a:t>18 מאי 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CD39-8C85-400E-A780-587BEE37909C}" type="datetime8">
              <a:rPr lang="he-IL" smtClean="0"/>
              <a:t>18 מאי 19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F574-8410-4E10-9E0E-928E270ADEAC}" type="datetime8">
              <a:rPr lang="he-IL" smtClean="0"/>
              <a:t>18 מאי 19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D8AE-95CD-470A-9470-BE8C3DB6B922}" type="datetime8">
              <a:rPr lang="he-IL" smtClean="0"/>
              <a:t>18 מאי 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0EDB-551F-4193-81FB-F0C7216EFA7B}" type="datetime8">
              <a:rPr lang="he-IL" smtClean="0"/>
              <a:t>18 מאי 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4BB-ECDA-406E-B033-D5EF64BFAF5E}" type="datetime8">
              <a:rPr lang="he-IL" smtClean="0"/>
              <a:t>18 מאי 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F137FA-1DDB-4D2E-95D5-480808AC0575}" type="datetime8">
              <a:rPr lang="he-IL" smtClean="0"/>
              <a:t>18 מאי 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תהל"ל - תכנית הכנה לחיי עבודה, אוניברסיטת חיפה</a:t>
            </a:r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8F3F0A-D175-4F6E-A43E-E1514F7A505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29000"/>
            <a:ext cx="6400800" cy="1600200"/>
          </a:xfrm>
        </p:spPr>
        <p:txBody>
          <a:bodyPr/>
          <a:lstStyle/>
          <a:p>
            <a:pPr rtl="1"/>
            <a:r>
              <a:rPr lang="ar" b="0" i="0" u="none"/>
              <a:t>برنامج لإعداد شباب ناجحين في العمل (بلشنا) - اللقاء الأول </a:t>
            </a:r>
            <a:endParaRPr lang="a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" b="0" i="0" u="none" dirty="0"/>
              <a:t>لغز: متطلبات الوظائف المختلفة في العمل</a:t>
            </a:r>
            <a:endParaRPr lang="ar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971600" y="5445224"/>
            <a:ext cx="6408712" cy="720080"/>
          </a:xfrm>
        </p:spPr>
        <p:txBody>
          <a:bodyPr/>
          <a:lstStyle/>
          <a:p>
            <a:pPr algn="ctr" rtl="1"/>
            <a:r>
              <a:rPr lang="ar" sz="2400" dirty="0"/>
              <a:t>"بلشنا" - برنامج لإعداد شباب ناجحين في العمل، جامعة حيفا</a:t>
            </a:r>
          </a:p>
        </p:txBody>
      </p:sp>
      <p:sp>
        <p:nvSpPr>
          <p:cNvPr id="5" name="מחומש 4"/>
          <p:cNvSpPr/>
          <p:nvPr/>
        </p:nvSpPr>
        <p:spPr>
          <a:xfrm flipH="1">
            <a:off x="5148064" y="476672"/>
            <a:ext cx="3456384" cy="57606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" dirty="0"/>
              <a:t>بلشنا" - برنامج لإعداد شباب ناجحين في العمل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ictures\צילומים בבליקר אמא\תמונה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018"/>
            <a:ext cx="43538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Pictures\צילומים בבליקר אמא\תמונה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653" y="142852"/>
            <a:ext cx="33805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Pictures\צילומים בבליקר אמא\תמונה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325701"/>
            <a:ext cx="3328446" cy="44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אליפסה 4"/>
          <p:cNvSpPr/>
          <p:nvPr/>
        </p:nvSpPr>
        <p:spPr>
          <a:xfrm>
            <a:off x="4427984" y="2325701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6" name="אליפסה 5"/>
          <p:cNvSpPr/>
          <p:nvPr/>
        </p:nvSpPr>
        <p:spPr>
          <a:xfrm>
            <a:off x="7956376" y="980728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2" name="מלבן 1"/>
          <p:cNvSpPr/>
          <p:nvPr/>
        </p:nvSpPr>
        <p:spPr>
          <a:xfrm>
            <a:off x="827584" y="1196752"/>
            <a:ext cx="100811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5218112" y="5589240"/>
            <a:ext cx="3962400" cy="765298"/>
          </a:xfrm>
        </p:spPr>
        <p:txBody>
          <a:bodyPr/>
          <a:lstStyle/>
          <a:p>
            <a:pPr algn="ctr" rtl="1"/>
            <a:r>
              <a:rPr lang="ar" b="0" i="0" u="none" dirty="0"/>
              <a:t>"بلشنا" - برنامج لإعداد </a:t>
            </a:r>
            <a:r>
              <a:rPr lang="ar" b="0" i="0" u="none" dirty="0" smtClean="0"/>
              <a:t>شباب</a:t>
            </a:r>
            <a:endParaRPr lang="en-US" b="0" i="0" u="none" dirty="0" smtClean="0"/>
          </a:p>
          <a:p>
            <a:pPr algn="ctr" rtl="1"/>
            <a:r>
              <a:rPr lang="ar" b="0" i="0" u="none" dirty="0" smtClean="0"/>
              <a:t> </a:t>
            </a:r>
            <a:r>
              <a:rPr lang="ar" b="0" i="0" u="none" dirty="0"/>
              <a:t>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"/>
          </a:p>
        </p:txBody>
      </p:sp>
      <p:pic>
        <p:nvPicPr>
          <p:cNvPr id="4" name="Picture 2" descr="D:\Pictures\צילומים בבליקר אמא\תמונה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672" y="928670"/>
            <a:ext cx="394849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D:\Pictures\צילומים בבליקר אמא\100_2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80" y="928670"/>
            <a:ext cx="42789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אליפסה 4"/>
          <p:cNvSpPr/>
          <p:nvPr/>
        </p:nvSpPr>
        <p:spPr>
          <a:xfrm>
            <a:off x="2699792" y="1844824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7" name="אליפסה 6"/>
          <p:cNvSpPr/>
          <p:nvPr/>
        </p:nvSpPr>
        <p:spPr>
          <a:xfrm>
            <a:off x="5796136" y="1585237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2265784" y="6172200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000100" y="5357826"/>
            <a:ext cx="85725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20" name="Oval 19"/>
          <p:cNvSpPr/>
          <p:nvPr/>
        </p:nvSpPr>
        <p:spPr>
          <a:xfrm>
            <a:off x="4572000" y="5500702"/>
            <a:ext cx="85725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18" name="Oval 17"/>
          <p:cNvSpPr/>
          <p:nvPr/>
        </p:nvSpPr>
        <p:spPr>
          <a:xfrm>
            <a:off x="3428992" y="4429132"/>
            <a:ext cx="85725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19" name="Oval 18"/>
          <p:cNvSpPr/>
          <p:nvPr/>
        </p:nvSpPr>
        <p:spPr>
          <a:xfrm>
            <a:off x="3357554" y="2714620"/>
            <a:ext cx="85725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17" name="Oval 16"/>
          <p:cNvSpPr/>
          <p:nvPr/>
        </p:nvSpPr>
        <p:spPr>
          <a:xfrm>
            <a:off x="2000232" y="3714752"/>
            <a:ext cx="85725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14" name="Oval 13"/>
          <p:cNvSpPr/>
          <p:nvPr/>
        </p:nvSpPr>
        <p:spPr>
          <a:xfrm>
            <a:off x="1000100" y="2714620"/>
            <a:ext cx="85725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pic>
        <p:nvPicPr>
          <p:cNvPr id="4" name="Picture 2" descr="D:\Pictures\צילומים בבליקר אמא\100_22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6380" y="357166"/>
            <a:ext cx="34512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1285860"/>
            <a:ext cx="47149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4000" b="0" i="0" u="none"/>
              <a:t>على كم عملية حصلتم؟</a:t>
            </a:r>
            <a:endParaRPr lang="a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2643182"/>
            <a:ext cx="714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5400" b="0" i="0" u="none" dirty="0">
                <a:solidFill>
                  <a:srgbClr val="C00000"/>
                </a:solidFill>
              </a:rPr>
              <a:t>‎</a:t>
            </a:r>
            <a:r>
              <a:rPr lang="ar" sz="4800" b="0" i="0" u="none" dirty="0">
                <a:solidFill>
                  <a:srgbClr val="C00000"/>
                </a:solidFill>
              </a:rPr>
              <a:t>5</a:t>
            </a:r>
            <a:r>
              <a:rPr lang="ar" sz="5400" b="0" i="0" u="none" dirty="0">
                <a:solidFill>
                  <a:srgbClr val="C00000"/>
                </a:solidFill>
              </a:rPr>
              <a:t>‎</a:t>
            </a:r>
            <a:endParaRPr lang="ar" sz="5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429264"/>
            <a:ext cx="10001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4800" b="0" i="0" u="none" dirty="0">
                <a:solidFill>
                  <a:srgbClr val="C00000"/>
                </a:solidFill>
              </a:rPr>
              <a:t>‎11‎</a:t>
            </a:r>
            <a:endParaRPr lang="ar" sz="4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3714752"/>
            <a:ext cx="714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4800" b="0" i="0" u="none" dirty="0">
                <a:solidFill>
                  <a:srgbClr val="C00000"/>
                </a:solidFill>
              </a:rPr>
              <a:t>7</a:t>
            </a:r>
            <a:endParaRPr lang="ar" sz="4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286388"/>
            <a:ext cx="10715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4800" b="0" i="0" u="none" dirty="0">
                <a:solidFill>
                  <a:srgbClr val="C00000"/>
                </a:solidFill>
              </a:rPr>
              <a:t>20</a:t>
            </a:r>
            <a:r>
              <a:rPr lang="ar" sz="5400" b="0" i="0" u="none" dirty="0">
                <a:solidFill>
                  <a:srgbClr val="C00000"/>
                </a:solidFill>
              </a:rPr>
              <a:t>‎</a:t>
            </a:r>
            <a:endParaRPr lang="ar" sz="5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2643182"/>
            <a:ext cx="9286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800" b="0" i="0" u="none" dirty="0" smtClean="0">
                <a:solidFill>
                  <a:srgbClr val="C00000"/>
                </a:solidFill>
              </a:rPr>
              <a:t>10</a:t>
            </a:r>
            <a:r>
              <a:rPr lang="ar" sz="5400" b="0" i="0" u="none" dirty="0" smtClean="0">
                <a:solidFill>
                  <a:srgbClr val="C00000"/>
                </a:solidFill>
              </a:rPr>
              <a:t>‎</a:t>
            </a:r>
            <a:endParaRPr lang="ar" sz="5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357694"/>
            <a:ext cx="714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4800" b="0" i="0" u="none" dirty="0">
                <a:solidFill>
                  <a:srgbClr val="C00000"/>
                </a:solidFill>
              </a:rPr>
              <a:t>2</a:t>
            </a:r>
            <a:endParaRPr lang="ar" sz="4800" dirty="0">
              <a:solidFill>
                <a:srgbClr val="C00000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6072198" y="1412776"/>
            <a:ext cx="948680" cy="8351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002088" y="6172200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2992"/>
            <a:ext cx="77724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" b="0" i="0" u="none">
                <a:latin typeface="Arial" pitchFamily="34" charset="0"/>
              </a:rPr>
              <a:t>‎ ‎</a:t>
            </a:r>
            <a:r>
              <a:rPr lang="ar" b="0" i="0" u="none">
                <a:solidFill>
                  <a:schemeClr val="tx1"/>
                </a:solidFill>
                <a:latin typeface="Arial" pitchFamily="34" charset="0"/>
              </a:rPr>
              <a:t>‏‎ما هي الأجهزة والمعدات التي تستخدمها ‎‏</a:t>
            </a:r>
            <a:r>
              <a:rPr lang="ar" b="0" i="0" u="none">
                <a:solidFill>
                  <a:srgbClr val="002060"/>
                </a:solidFill>
                <a:latin typeface="Arial" pitchFamily="34" charset="0"/>
              </a:rPr>
              <a:t>‏‎سالي ‎‏</a:t>
            </a:r>
            <a:r>
              <a:rPr lang="ar" b="0" i="0" u="none">
                <a:solidFill>
                  <a:schemeClr val="tx1"/>
                </a:solidFill>
                <a:latin typeface="Arial" pitchFamily="34" charset="0"/>
              </a:rPr>
              <a:t>‏‎في عملها؟‎‏</a:t>
            </a:r>
            <a:r>
              <a:rPr lang="ar" dirty="0" smtClean="0">
                <a:latin typeface="Arial" pitchFamily="34" charset="0"/>
              </a:rPr>
              <a:t/>
            </a:r>
            <a:br>
              <a:rPr lang="ar" dirty="0" smtClean="0">
                <a:latin typeface="Arial" pitchFamily="34" charset="0"/>
              </a:rPr>
            </a:br>
            <a:endParaRPr lang="ar" dirty="0"/>
          </a:p>
        </p:txBody>
      </p:sp>
      <p:pic>
        <p:nvPicPr>
          <p:cNvPr id="4" name="Picture 2" descr="D:\Pictures\צילומים בבליקר אמא\תמונה (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881856" cy="43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2409800" y="6172200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Pictures\צילומים בבליקר אמא\100_221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2500306"/>
            <a:ext cx="2379692" cy="31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Pictures\צילומים בבליקר אמא\תמונה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3000396" cy="21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7772400" cy="1838324"/>
          </a:xfrm>
        </p:spPr>
        <p:txBody>
          <a:bodyPr>
            <a:normAutofit/>
          </a:bodyPr>
          <a:lstStyle/>
          <a:p>
            <a:pPr algn="r" rtl="1"/>
            <a:r>
              <a:rPr lang="ar" b="0" i="0" u="none">
                <a:latin typeface="Arial" pitchFamily="34" charset="0"/>
              </a:rPr>
              <a:t>‎ ‎</a:t>
            </a:r>
            <a:r>
              <a:rPr lang="ar" sz="3600" b="0" i="0" u="none">
                <a:latin typeface="Arial" pitchFamily="34" charset="0"/>
              </a:rPr>
              <a:t>ما هي المهارات المطلوبة منها في عملها كنادلة حسب رأيكم؟</a:t>
            </a:r>
          </a:p>
          <a:p>
            <a:endParaRPr lang="ar" dirty="0"/>
          </a:p>
        </p:txBody>
      </p:sp>
      <p:pic>
        <p:nvPicPr>
          <p:cNvPr id="4" name="Picture 2" descr="D:\Pictures\צילומים בבליקר אמא\100_22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32205" y="1714488"/>
            <a:ext cx="3340897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ictures\צילומים בבליקר אמא\תמונה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643182"/>
            <a:ext cx="22943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15074" y="4357694"/>
            <a:ext cx="242889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2400" b="0" i="0" u="none">
                <a:latin typeface="Arial" pitchFamily="34" charset="0"/>
              </a:rPr>
              <a:t>‎(مثلا - القراءة، الكتابة، الرقص، الحساب، الطباعة على الحاسوب، القوة، معرفة الإسبانية والصينية)‎</a:t>
            </a:r>
            <a:endParaRPr lang="ar" sz="2400" dirty="0"/>
          </a:p>
        </p:txBody>
      </p:sp>
      <p:sp>
        <p:nvSpPr>
          <p:cNvPr id="8" name="אליפסה 7"/>
          <p:cNvSpPr/>
          <p:nvPr/>
        </p:nvSpPr>
        <p:spPr>
          <a:xfrm>
            <a:off x="6804247" y="2060848"/>
            <a:ext cx="622527" cy="6459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9" name="אליפסה 8"/>
          <p:cNvSpPr/>
          <p:nvPr/>
        </p:nvSpPr>
        <p:spPr>
          <a:xfrm>
            <a:off x="5342420" y="2941059"/>
            <a:ext cx="778978" cy="8953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11" name="אליפסה 10"/>
          <p:cNvSpPr/>
          <p:nvPr/>
        </p:nvSpPr>
        <p:spPr>
          <a:xfrm>
            <a:off x="893656" y="3212976"/>
            <a:ext cx="760751" cy="604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1473696" y="6172200"/>
            <a:ext cx="3962400" cy="457200"/>
          </a:xfrm>
        </p:spPr>
        <p:txBody>
          <a:bodyPr/>
          <a:lstStyle/>
          <a:p>
            <a:pPr algn="r" rtl="1"/>
            <a:r>
              <a:rPr lang="ar" b="0" i="0" u="none"/>
              <a:t>"بلشنا" - برنامج لإعداد شباب ناجحين في العمل، جامعة حيفا</a:t>
            </a:r>
            <a:endParaRPr lang="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r>
              <a:rPr lang="ar" b="0" i="0" u="none"/>
              <a:t>مَن هم الأشخاص الذين تعمل معهم سالي؟</a:t>
            </a:r>
            <a:endParaRPr lang="ar" dirty="0"/>
          </a:p>
        </p:txBody>
      </p:sp>
      <p:pic>
        <p:nvPicPr>
          <p:cNvPr id="4" name="Content Placeholder 3" descr="טבח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5400000">
            <a:off x="67014" y="2138724"/>
            <a:ext cx="508088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טבח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99908" y="2158022"/>
            <a:ext cx="5072096" cy="3756406"/>
          </a:xfrm>
          <a:prstGeom prst="rect">
            <a:avLst/>
          </a:prstGeom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" b="1" i="0" u="none" dirty="0"/>
              <a:t>"بلشنا" - برنامج لإعداد شباب ناجحين في العمل، جامعة حيفا</a:t>
            </a:r>
            <a:endParaRPr lang="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" b="0" i="0" u="none"/>
              <a:t>أية وظيفة تفضلون القيام بها؟‎ ‎‎لماذا؟‎</a:t>
            </a:r>
            <a:endParaRPr lang="a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29430" y="2019304"/>
            <a:ext cx="1400156" cy="55244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" sz="2800" i="0" u="none" dirty="0"/>
              <a:t>نادل/ة</a:t>
            </a:r>
            <a:endParaRPr lang="a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1988840"/>
            <a:ext cx="15716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2800" b="0" i="0" u="none" dirty="0"/>
              <a:t>طبّاخ/ة</a:t>
            </a:r>
            <a:endParaRPr lang="a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905648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" sz="2800" b="0" i="0" u="none"/>
              <a:t>غاسل/ة أوانٍ</a:t>
            </a:r>
            <a:endParaRPr lang="ar" sz="2800" dirty="0"/>
          </a:p>
        </p:txBody>
      </p:sp>
      <p:pic>
        <p:nvPicPr>
          <p:cNvPr id="7" name="Picture 2" descr="D:\Pictures\צילומים בבליקר אמא\100_22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25864" y="2519370"/>
            <a:ext cx="2746664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 descr="טבח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95084" y="2942258"/>
            <a:ext cx="239664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טבח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7633" y="2902518"/>
            <a:ext cx="250794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אליפסה 9"/>
          <p:cNvSpPr/>
          <p:nvPr/>
        </p:nvSpPr>
        <p:spPr>
          <a:xfrm>
            <a:off x="6660232" y="2746265"/>
            <a:ext cx="658829" cy="5850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2697832" y="5805264"/>
            <a:ext cx="3962400" cy="504056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" b="0" i="0" u="none">
                <a:latin typeface="Arial" pitchFamily="34" charset="0"/>
              </a:rPr>
              <a:t> </a:t>
            </a:r>
          </a:p>
          <a:p>
            <a:endParaRPr lang="ar" dirty="0"/>
          </a:p>
        </p:txBody>
      </p:sp>
      <p:sp>
        <p:nvSpPr>
          <p:cNvPr id="4" name="Cloud Callout 3"/>
          <p:cNvSpPr/>
          <p:nvPr/>
        </p:nvSpPr>
        <p:spPr>
          <a:xfrm>
            <a:off x="214282" y="642918"/>
            <a:ext cx="4429156" cy="3643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" sz="2800" b="1" i="0" u="none">
                <a:latin typeface="Arial" pitchFamily="34" charset="0"/>
              </a:rPr>
              <a:t>ما هي مخاطر السلامة التي تتعرض لها </a:t>
            </a:r>
            <a:r>
              <a:rPr lang="ar" sz="2800" b="1" i="0" u="none">
                <a:solidFill>
                  <a:srgbClr val="002060"/>
                </a:solidFill>
                <a:latin typeface="Arial" pitchFamily="34" charset="0"/>
              </a:rPr>
              <a:t>سالي</a:t>
            </a:r>
            <a:r>
              <a:rPr lang="ar" sz="2800" b="1" i="0" u="none">
                <a:latin typeface="Arial" pitchFamily="34" charset="0"/>
              </a:rPr>
              <a:t> في عملها؟</a:t>
            </a:r>
            <a:r>
              <a:rPr lang="ar" sz="2800" b="0" i="0" u="none">
                <a:latin typeface="Arial" pitchFamily="34" charset="0"/>
              </a:rPr>
              <a:t>‎ ‎</a:t>
            </a:r>
            <a:endParaRPr lang="ar" sz="2800" b="1" dirty="0"/>
          </a:p>
        </p:txBody>
      </p:sp>
      <p:sp>
        <p:nvSpPr>
          <p:cNvPr id="5" name="Cloud Callout 4"/>
          <p:cNvSpPr/>
          <p:nvPr/>
        </p:nvSpPr>
        <p:spPr>
          <a:xfrm>
            <a:off x="5036335" y="857232"/>
            <a:ext cx="3571900" cy="3643314"/>
          </a:xfrm>
          <a:prstGeom prst="cloudCallout">
            <a:avLst>
              <a:gd name="adj1" fmla="val 54747"/>
              <a:gd name="adj2" fmla="val 56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ar" sz="2800" b="0" i="0" u="none" dirty="0">
                <a:latin typeface="Arial" pitchFamily="34" charset="0"/>
              </a:rPr>
              <a:t>‎ ‎</a:t>
            </a:r>
            <a:r>
              <a:rPr lang="ar" sz="2800" b="1" i="0" u="none" dirty="0">
                <a:latin typeface="Arial" pitchFamily="34" charset="0"/>
              </a:rPr>
              <a:t>مَن يدفع </a:t>
            </a:r>
            <a:r>
              <a:rPr lang="ar-SA" sz="2800" b="1" i="0" u="none" dirty="0" smtClean="0">
                <a:solidFill>
                  <a:srgbClr val="002060"/>
                </a:solidFill>
                <a:latin typeface="Arial" pitchFamily="34" charset="0"/>
              </a:rPr>
              <a:t>لسالي </a:t>
            </a:r>
            <a:r>
              <a:rPr lang="ar" sz="2800" b="1" i="0" u="none" dirty="0" smtClean="0">
                <a:latin typeface="Arial" pitchFamily="34" charset="0"/>
              </a:rPr>
              <a:t>أجرها</a:t>
            </a:r>
            <a:r>
              <a:rPr lang="ar" sz="2800" b="1" i="0" u="none" dirty="0">
                <a:latin typeface="Arial" pitchFamily="34" charset="0"/>
              </a:rPr>
              <a:t>؟</a:t>
            </a:r>
            <a:endParaRPr lang="ar" sz="2800" b="1" dirty="0">
              <a:latin typeface="Arial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2121768" y="5805264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3240" y="2314580"/>
            <a:ext cx="2828916" cy="204311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" sz="9600" b="0" i="0" u="none">
                <a:latin typeface="Aharoni" pitchFamily="2" charset="-79"/>
                <a:cs typeface="Aharoni" pitchFamily="2" charset="-79"/>
              </a:rPr>
              <a:t>لغز</a:t>
            </a:r>
          </a:p>
          <a:p>
            <a:pPr algn="r" rtl="1">
              <a:buNone/>
            </a:pPr>
            <a:endParaRPr lang="ar" sz="96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1115616" y="5229200"/>
            <a:ext cx="6336704" cy="720080"/>
          </a:xfrm>
        </p:spPr>
        <p:txBody>
          <a:bodyPr/>
          <a:lstStyle/>
          <a:p>
            <a:pPr algn="ctr" rtl="1"/>
            <a:r>
              <a:rPr lang="ar" b="0" i="0" u="none" dirty="0"/>
              <a:t>"</a:t>
            </a:r>
            <a:r>
              <a:rPr lang="ar" sz="2400" b="0" i="0" u="none" dirty="0"/>
              <a:t>بلشنا" - برنامج لإعداد شباب ناجحين في العمل، جامعة حيفا</a:t>
            </a:r>
            <a:endParaRPr lang="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 rtl="1"/>
            <a:r>
              <a:rPr lang="ar" b="0" i="0" u="none"/>
              <a:t>لغز</a:t>
            </a:r>
            <a:endParaRPr lang="a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55000" lnSpcReduction="20000"/>
          </a:bodyPr>
          <a:lstStyle/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اسمي سالي وأعمل في بناية مكوّنة من عدة طوابق.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المكان الذي أعمل فيه مفتوح‎من الساعة 10:00‎ صباحًا حتى الساعة ‎10:00‎ ليلا.‎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أعمل 5 أيام في الأسبوع.‎ ‎أعمل أحيانا من الصباح حتى الظهر، وأحيانا أخرى من الظهر حتى الليل.‎ ‎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أعمل ضمن طاقم مع ثلاثة أشخاص آخرين يعملون في نفس وظيفتي، عاملَين في وظائف أخرى، ومدير.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أكون واقفة معظم أوقات عملي.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عليّ أن أكون سريعة أثناء العمل، وفي الوقت ذاته أن أكون حذرة لأنني أعمل مع أغراض قابلة للكسر.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عليّ أن أكون لطيفة ومهذّبة مع الناس.</a:t>
            </a:r>
          </a:p>
          <a:p>
            <a:pPr algn="r" rtl="1">
              <a:lnSpc>
                <a:spcPct val="170000"/>
              </a:lnSpc>
              <a:spcBef>
                <a:spcPts val="0"/>
              </a:spcBef>
            </a:pPr>
            <a:r>
              <a:rPr lang="ar" sz="3400" b="0" i="0" u="none" dirty="0"/>
              <a:t>حاسة التذوق لدي جيدة، وهذا يساعدني في العمل.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" sz="2400" b="0" i="0" u="none" dirty="0"/>
              <a:t>					</a:t>
            </a:r>
            <a:r>
              <a:rPr lang="ar" sz="4300" b="0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عملي حسب رأيكم؟‎‏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914400" y="5589240"/>
            <a:ext cx="6825952" cy="720080"/>
          </a:xfrm>
        </p:spPr>
        <p:txBody>
          <a:bodyPr/>
          <a:lstStyle/>
          <a:p>
            <a:pPr algn="ctr" rtl="1"/>
            <a:r>
              <a:rPr lang="ar" sz="1600" b="0" i="0" u="none" dirty="0"/>
              <a:t>"</a:t>
            </a:r>
            <a:r>
              <a:rPr lang="ar" sz="2400" b="0" i="0" u="none" dirty="0"/>
              <a:t>بلشنا" - برنامج لإعداد شباب ناجحين في العمل، جامعة حيفا</a:t>
            </a:r>
            <a:endParaRPr lang="a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16" y="128100"/>
            <a:ext cx="7772400" cy="1143000"/>
          </a:xfrm>
        </p:spPr>
        <p:txBody>
          <a:bodyPr/>
          <a:lstStyle/>
          <a:p>
            <a:pPr algn="ctr" rtl="1"/>
            <a:r>
              <a:rPr lang="ar" b="0" i="0" u="none"/>
              <a:t>صحيح، أنا نادلة في مقهى!</a:t>
            </a:r>
            <a:endParaRPr lang="ar" dirty="0"/>
          </a:p>
        </p:txBody>
      </p:sp>
      <p:pic>
        <p:nvPicPr>
          <p:cNvPr id="4" name="Picture 2" descr="D:\Pictures\צילומים בבליקר אמא\100_22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59" y="2191702"/>
            <a:ext cx="5558067" cy="400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2776"/>
            <a:ext cx="2143125" cy="2133600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4355976" y="2852936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" b="0" i="0" u="none"/>
              <a:t>"بلشنا" - برنامج لإعداد شباب ناجحين في العمل، جامعة حيفا</a:t>
            </a:r>
            <a:endParaRPr lang="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צילומים בבליקר אמא\תמונה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4152" y="285728"/>
            <a:ext cx="56430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ictures\צילומים בבליקר אמא\תמונה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4026469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426024" y="5733256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8"/>
          </a:xfrm>
        </p:spPr>
        <p:txBody>
          <a:bodyPr>
            <a:normAutofit fontScale="90000"/>
          </a:bodyPr>
          <a:lstStyle/>
          <a:p>
            <a:pPr algn="ctr" rtl="1"/>
            <a:r>
              <a:rPr lang="ar" dirty="0">
                <a:solidFill>
                  <a:srgbClr val="002060"/>
                </a:solidFill>
                <a:latin typeface="Arial" pitchFamily="34" charset="0"/>
              </a:rPr>
              <a:t>‏‎ما الذي ‎‏‏‎تقوم به سالي‎‏‏‎ في عملها؟‎‏</a:t>
            </a:r>
            <a:br>
              <a:rPr lang="ar" dirty="0">
                <a:solidFill>
                  <a:srgbClr val="002060"/>
                </a:solidFill>
                <a:latin typeface="Arial" pitchFamily="34" charset="0"/>
              </a:rPr>
            </a:br>
            <a:r>
              <a:rPr lang="ar" sz="2700" b="0" i="0" u="none" dirty="0">
                <a:latin typeface="Arial" pitchFamily="34" charset="0"/>
              </a:rPr>
              <a:t>حاولوا عدّ الأعمال التي عليها القيام بها لكي تلبي المتطلقبات في وظيفتها.</a:t>
            </a:r>
            <a:endParaRPr lang="ar" sz="2700" dirty="0"/>
          </a:p>
        </p:txBody>
      </p:sp>
      <p:pic>
        <p:nvPicPr>
          <p:cNvPr id="4" name="Picture 2" descr="D:\Pictures\צילומים בבליקר אמא\100_21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7253" y="1382378"/>
            <a:ext cx="389772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Pictures\צילומים בבליקר אמא\100_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78" y="1357298"/>
            <a:ext cx="39639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אליפסה 4"/>
          <p:cNvSpPr/>
          <p:nvPr/>
        </p:nvSpPr>
        <p:spPr>
          <a:xfrm>
            <a:off x="2294713" y="2276872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7" name="אליפסה 6"/>
          <p:cNvSpPr/>
          <p:nvPr/>
        </p:nvSpPr>
        <p:spPr>
          <a:xfrm>
            <a:off x="7164288" y="2852936"/>
            <a:ext cx="804664" cy="6848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" b="0" i="0" u="none"/>
              <a:t>"بلشنا" - برنامج لإعداد شباب ناجحين في العمل، جامعة حيفا</a:t>
            </a:r>
            <a:endParaRPr lang="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צילומים בבליקר אמא\100_22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526" y="1447800"/>
            <a:ext cx="63141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אליפסה 2"/>
          <p:cNvSpPr/>
          <p:nvPr/>
        </p:nvSpPr>
        <p:spPr>
          <a:xfrm>
            <a:off x="4499992" y="1988840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" b="0" i="0" u="none"/>
              <a:t>"بلشنا" - برنامج لإعداد شباب ناجحين في العمل، جامعة حيفا</a:t>
            </a:r>
            <a:endParaRPr lang="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ictures\צילומים בבליקר אמא\תמונה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6" y="3571875"/>
            <a:ext cx="4039266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Pictures\צילומים בבליקר אמא\תמונה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71800" y="260648"/>
            <a:ext cx="6059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אליפסה 5"/>
          <p:cNvSpPr/>
          <p:nvPr/>
        </p:nvSpPr>
        <p:spPr>
          <a:xfrm>
            <a:off x="6012160" y="620688"/>
            <a:ext cx="948680" cy="9728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4570040" y="5949280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" b="0" i="0" u="none"/>
              <a:t>هل يريد أحد طلب حلوى؟‎ ‎</a:t>
            </a:r>
            <a:endParaRPr lang="ar" dirty="0"/>
          </a:p>
        </p:txBody>
      </p:sp>
      <p:pic>
        <p:nvPicPr>
          <p:cNvPr id="4" name="Picture 2" descr="D:\Pictures\צילומים בבליקר אמא\100_22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666" y="1417638"/>
            <a:ext cx="3954698" cy="494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אליפסה 4"/>
          <p:cNvSpPr/>
          <p:nvPr/>
        </p:nvSpPr>
        <p:spPr>
          <a:xfrm>
            <a:off x="4355975" y="2708920"/>
            <a:ext cx="720081" cy="6622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-108520" y="6284168"/>
            <a:ext cx="3962400" cy="457200"/>
          </a:xfrm>
        </p:spPr>
        <p:txBody>
          <a:bodyPr/>
          <a:lstStyle/>
          <a:p>
            <a:pPr algn="r" rtl="1"/>
            <a:r>
              <a:rPr lang="ar" b="0" i="0" u="none" dirty="0"/>
              <a:t>"بلشنا" - برنامج لإعداد شباب ناجحين في العمل، جامعة حيفا</a:t>
            </a:r>
            <a:endParaRPr lang="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</TotalTime>
  <Words>508</Words>
  <Application>Microsoft Office PowerPoint</Application>
  <PresentationFormat>‫הצגה על המסך (4:3)</PresentationFormat>
  <Paragraphs>54</Paragraphs>
  <Slides>17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Equity</vt:lpstr>
      <vt:lpstr>لغز: متطلبات الوظائف المختلفة في العمل</vt:lpstr>
      <vt:lpstr>מצגת של PowerPoint</vt:lpstr>
      <vt:lpstr>لغز</vt:lpstr>
      <vt:lpstr>صحيح، أنا نادلة في مقهى!</vt:lpstr>
      <vt:lpstr>מצגת של PowerPoint</vt:lpstr>
      <vt:lpstr>‏‎ما الذي ‎‏‏‎تقوم به سالي‎‏‏‎ في عملها؟‎‏ حاولوا عدّ الأعمال التي عليها القيام بها لكي تلبي المتطلقبات في وظيفتها.</vt:lpstr>
      <vt:lpstr>מצגת של PowerPoint</vt:lpstr>
      <vt:lpstr>מצגת של PowerPoint</vt:lpstr>
      <vt:lpstr>هل يريد أحد طلب حلوى؟‎ ‎</vt:lpstr>
      <vt:lpstr>מצגת של PowerPoint</vt:lpstr>
      <vt:lpstr>מצגת של PowerPoint</vt:lpstr>
      <vt:lpstr>מצגת של PowerPoint</vt:lpstr>
      <vt:lpstr>‎ ‎‏‎ما هي الأجهزة والمعدات التي تستخدمها ‎‏‏‎سالي ‎‏‏‎في عملها؟‎‏ </vt:lpstr>
      <vt:lpstr>מצגת של PowerPoint</vt:lpstr>
      <vt:lpstr>مَن هم الأشخاص الذين تعمل معهم سالي؟</vt:lpstr>
      <vt:lpstr>أية وظيفة تفضلون القيام بها؟‎ ‎‎لماذا؟‎</vt:lpstr>
      <vt:lpstr>מצגת של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צריך כדי להצליח בעבודה?</dc:title>
  <dc:creator>ירון</dc:creator>
  <cp:lastModifiedBy>Arabic</cp:lastModifiedBy>
  <cp:revision>26</cp:revision>
  <dcterms:created xsi:type="dcterms:W3CDTF">2015-10-09T05:30:54Z</dcterms:created>
  <dcterms:modified xsi:type="dcterms:W3CDTF">2019-05-18T06:59:52Z</dcterms:modified>
</cp:coreProperties>
</file>