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1" initials="U" lastIdx="6" clrIdx="0"/>
  <p:cmAuthor id="1" name="Checker" initials="M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" b="0" i="0" u="none" dirty="0"/>
              <a:t>الأمان في العمل</a:t>
            </a:r>
            <a:endParaRPr lang="ar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" b="0" i="0" u="none" dirty="0"/>
              <a:t>"</a:t>
            </a:r>
            <a:r>
              <a:rPr lang="ar" sz="2000" b="0" i="0" u="none" dirty="0"/>
              <a:t>بلشنا" - برنامج لإعداد شباب ناجحين في العمل</a:t>
            </a:r>
            <a:endParaRPr lang="ar" sz="2000" dirty="0"/>
          </a:p>
        </p:txBody>
      </p:sp>
      <p:sp>
        <p:nvSpPr>
          <p:cNvPr id="5" name="מחומש 4"/>
          <p:cNvSpPr/>
          <p:nvPr/>
        </p:nvSpPr>
        <p:spPr>
          <a:xfrm flipH="1">
            <a:off x="8174736" y="347472"/>
            <a:ext cx="3291840" cy="676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" dirty="0"/>
              <a:t>"بلشنا" - برنامج لإعداد شباب ناجحين في العمل</a:t>
            </a:r>
          </a:p>
        </p:txBody>
      </p:sp>
    </p:spTree>
    <p:extLst>
      <p:ext uri="{BB962C8B-B14F-4D97-AF65-F5344CB8AC3E}">
        <p14:creationId xmlns:p14="http://schemas.microsoft.com/office/powerpoint/2010/main" val="268116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4164" y="252980"/>
            <a:ext cx="10058400" cy="13716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" b="0" i="0" u="none"/>
              <a:t>شاهدوا الصور، وتعرفوا إلى مخاطر الأمان وأسبابها</a:t>
            </a:r>
            <a:endParaRPr lang="ar" dirty="0"/>
          </a:p>
        </p:txBody>
      </p:sp>
      <p:pic>
        <p:nvPicPr>
          <p:cNvPr id="4" name="Picture 9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6368" y="2014194"/>
            <a:ext cx="4356431" cy="41040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110"/>
          <p:cNvPicPr/>
          <p:nvPr/>
        </p:nvPicPr>
        <p:blipFill>
          <a:blip r:embed="rId3"/>
          <a:stretch>
            <a:fillRect/>
          </a:stretch>
        </p:blipFill>
        <p:spPr>
          <a:xfrm>
            <a:off x="628415" y="2014194"/>
            <a:ext cx="5544185" cy="41040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211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" b="0" i="0" u="none"/>
              <a:t>شاهدوا الصور، وتعرفوا إلى مخاطر الأمان وأسبابها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"/>
          </a:p>
        </p:txBody>
      </p:sp>
      <p:pic>
        <p:nvPicPr>
          <p:cNvPr id="4" name="Picture 126"/>
          <p:cNvPicPr/>
          <p:nvPr/>
        </p:nvPicPr>
        <p:blipFill>
          <a:blip r:embed="rId2"/>
          <a:stretch>
            <a:fillRect/>
          </a:stretch>
        </p:blipFill>
        <p:spPr>
          <a:xfrm>
            <a:off x="5899260" y="2103120"/>
            <a:ext cx="5472430" cy="4032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139"/>
          <p:cNvPicPr/>
          <p:nvPr/>
        </p:nvPicPr>
        <p:blipFill>
          <a:blip r:embed="rId3"/>
          <a:stretch>
            <a:fillRect/>
          </a:stretch>
        </p:blipFill>
        <p:spPr>
          <a:xfrm>
            <a:off x="174928" y="2114012"/>
            <a:ext cx="5183643" cy="40213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8813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3569" y="634643"/>
            <a:ext cx="10401631" cy="1371600"/>
          </a:xfrm>
        </p:spPr>
        <p:txBody>
          <a:bodyPr>
            <a:normAutofit/>
          </a:bodyPr>
          <a:lstStyle/>
          <a:p>
            <a:pPr algn="ctr" rtl="1"/>
            <a:r>
              <a:rPr lang="ar" b="0" i="0" u="none"/>
              <a:t>شاهدوا الصور، وتعرفوا إلى مخاطر الأمان وأسبابها</a:t>
            </a:r>
            <a:endParaRPr lang="ar" dirty="0"/>
          </a:p>
        </p:txBody>
      </p:sp>
      <p:pic>
        <p:nvPicPr>
          <p:cNvPr id="4" name="Picture 15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3151" y="2119913"/>
            <a:ext cx="3652796" cy="33972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172"/>
          <p:cNvPicPr/>
          <p:nvPr/>
        </p:nvPicPr>
        <p:blipFill>
          <a:blip r:embed="rId3"/>
          <a:stretch>
            <a:fillRect/>
          </a:stretch>
        </p:blipFill>
        <p:spPr>
          <a:xfrm>
            <a:off x="3514477" y="2119912"/>
            <a:ext cx="3649648" cy="34538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188"/>
          <p:cNvPicPr/>
          <p:nvPr/>
        </p:nvPicPr>
        <p:blipFill>
          <a:blip r:embed="rId4"/>
          <a:stretch>
            <a:fillRect/>
          </a:stretch>
        </p:blipFill>
        <p:spPr>
          <a:xfrm>
            <a:off x="334217" y="2063363"/>
            <a:ext cx="2965573" cy="35103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مربع نص 2"/>
          <p:cNvSpPr txBox="1"/>
          <p:nvPr/>
        </p:nvSpPr>
        <p:spPr>
          <a:xfrm>
            <a:off x="4443984" y="5802923"/>
            <a:ext cx="70211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" b="0" i="0" u="none" dirty="0"/>
              <a:t>أين الخطر هنا؟‎ ‎‎ ‎</a:t>
            </a:r>
            <a:endParaRPr lang="ar" dirty="0"/>
          </a:p>
        </p:txBody>
      </p:sp>
    </p:spTree>
    <p:extLst>
      <p:ext uri="{BB962C8B-B14F-4D97-AF65-F5344CB8AC3E}">
        <p14:creationId xmlns:p14="http://schemas.microsoft.com/office/powerpoint/2010/main" val="120080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2946" y="451763"/>
            <a:ext cx="10058400" cy="13716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" b="0" i="0" u="none"/>
              <a:t>شاهدوا الصور، وتعرفوا إلى مخاطر الأمان وأسبابها</a:t>
            </a:r>
            <a:endParaRPr lang="ar" dirty="0"/>
          </a:p>
        </p:txBody>
      </p:sp>
      <p:pic>
        <p:nvPicPr>
          <p:cNvPr id="4" name="Picture 20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7820" y="1914181"/>
            <a:ext cx="3185111" cy="39322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223"/>
          <p:cNvPicPr/>
          <p:nvPr/>
        </p:nvPicPr>
        <p:blipFill>
          <a:blip r:embed="rId3"/>
          <a:stretch>
            <a:fillRect/>
          </a:stretch>
        </p:blipFill>
        <p:spPr>
          <a:xfrm>
            <a:off x="1651095" y="1914181"/>
            <a:ext cx="5472430" cy="39322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1010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סבון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סבון</Template>
  <TotalTime>128</TotalTime>
  <Words>62</Words>
  <Application>Microsoft Office PowerPoint</Application>
  <PresentationFormat>מסך רחב</PresentationFormat>
  <Paragraphs>8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סבון</vt:lpstr>
      <vt:lpstr>الأمان في العمل</vt:lpstr>
      <vt:lpstr>شاهدوا الصور، وتعرفوا إلى مخاطر الأمان وأسبابها</vt:lpstr>
      <vt:lpstr>شاهدوا الصور، وتعرفوا إلى مخاطر الأمان وأسبابها</vt:lpstr>
      <vt:lpstr>شاهدوا الصور، وتعرفوا إلى مخاطر الأمان وأسبابها</vt:lpstr>
      <vt:lpstr>شاهدوا الصور، وتعرفوا إلى مخاطر الأمان وأسبابها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בטיחות בעבודה</dc:title>
  <dc:creator>יונת יבזורי</dc:creator>
  <cp:lastModifiedBy>אינאס  ח׳ליליה (אום אל פחם)</cp:lastModifiedBy>
  <cp:revision>25</cp:revision>
  <dcterms:created xsi:type="dcterms:W3CDTF">2019-04-01T07:18:48Z</dcterms:created>
  <dcterms:modified xsi:type="dcterms:W3CDTF">2022-02-28T06:46:06Z</dcterms:modified>
</cp:coreProperties>
</file>